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462" r:id="rId4"/>
    <p:sldId id="463" r:id="rId5"/>
    <p:sldId id="464" r:id="rId6"/>
    <p:sldId id="465" r:id="rId7"/>
    <p:sldId id="466" r:id="rId8"/>
    <p:sldId id="471" r:id="rId9"/>
    <p:sldId id="467" r:id="rId10"/>
    <p:sldId id="469" r:id="rId11"/>
    <p:sldId id="468" r:id="rId12"/>
    <p:sldId id="460" r:id="rId13"/>
    <p:sldId id="472" r:id="rId14"/>
    <p:sldId id="470" r:id="rId15"/>
    <p:sldId id="473" r:id="rId16"/>
    <p:sldId id="474" r:id="rId17"/>
    <p:sldId id="475"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83B8D-5FDC-49B3-A310-09DE85273D17}" v="15" dt="2024-02-05T12:22:48.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33" autoAdjust="0"/>
  </p:normalViewPr>
  <p:slideViewPr>
    <p:cSldViewPr snapToGrid="0">
      <p:cViewPr varScale="1">
        <p:scale>
          <a:sx n="87" d="100"/>
          <a:sy n="87" d="100"/>
        </p:scale>
        <p:origin x="14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 Hocking" userId="afd9d168-4b4d-402e-92a3-e54ab0f30632" providerId="ADAL" clId="{8BFAAB8E-8AFA-4BCC-9C68-10F738373A3C}"/>
    <pc:docChg chg="undo redo custSel addSld delSld modSld sldOrd">
      <pc:chgData name="Vivian Hocking" userId="afd9d168-4b4d-402e-92a3-e54ab0f30632" providerId="ADAL" clId="{8BFAAB8E-8AFA-4BCC-9C68-10F738373A3C}" dt="2024-01-29T12:41:28.249" v="9099" actId="1076"/>
      <pc:docMkLst>
        <pc:docMk/>
      </pc:docMkLst>
      <pc:sldChg chg="addSp modSp mod">
        <pc:chgData name="Vivian Hocking" userId="afd9d168-4b4d-402e-92a3-e54ab0f30632" providerId="ADAL" clId="{8BFAAB8E-8AFA-4BCC-9C68-10F738373A3C}" dt="2024-01-29T12:41:28.249" v="9099" actId="1076"/>
        <pc:sldMkLst>
          <pc:docMk/>
          <pc:sldMk cId="1461858914" sldId="257"/>
        </pc:sldMkLst>
        <pc:picChg chg="add mod">
          <ac:chgData name="Vivian Hocking" userId="afd9d168-4b4d-402e-92a3-e54ab0f30632" providerId="ADAL" clId="{8BFAAB8E-8AFA-4BCC-9C68-10F738373A3C}" dt="2024-01-29T12:41:28.249" v="9099" actId="1076"/>
          <ac:picMkLst>
            <pc:docMk/>
            <pc:sldMk cId="1461858914" sldId="257"/>
            <ac:picMk id="3" creationId="{E77F4DD5-9A5B-907B-01D8-34526A2C9538}"/>
          </ac:picMkLst>
        </pc:picChg>
      </pc:sldChg>
      <pc:sldChg chg="addSp delSp modSp mod">
        <pc:chgData name="Vivian Hocking" userId="afd9d168-4b4d-402e-92a3-e54ab0f30632" providerId="ADAL" clId="{8BFAAB8E-8AFA-4BCC-9C68-10F738373A3C}" dt="2024-01-23T16:08:45.442" v="1472" actId="5793"/>
        <pc:sldMkLst>
          <pc:docMk/>
          <pc:sldMk cId="754203552" sldId="258"/>
        </pc:sldMkLst>
        <pc:spChg chg="mod">
          <ac:chgData name="Vivian Hocking" userId="afd9d168-4b4d-402e-92a3-e54ab0f30632" providerId="ADAL" clId="{8BFAAB8E-8AFA-4BCC-9C68-10F738373A3C}" dt="2024-01-23T16:08:45.442" v="1472" actId="5793"/>
          <ac:spMkLst>
            <pc:docMk/>
            <pc:sldMk cId="754203552" sldId="258"/>
            <ac:spMk id="3" creationId="{B25C5001-E924-8146-852C-CA2C75362DC9}"/>
          </ac:spMkLst>
        </pc:spChg>
        <pc:spChg chg="mod">
          <ac:chgData name="Vivian Hocking" userId="afd9d168-4b4d-402e-92a3-e54ab0f30632" providerId="ADAL" clId="{8BFAAB8E-8AFA-4BCC-9C68-10F738373A3C}" dt="2024-01-23T15:18:33.445" v="374" actId="1036"/>
          <ac:spMkLst>
            <pc:docMk/>
            <pc:sldMk cId="754203552" sldId="258"/>
            <ac:spMk id="4" creationId="{313AF120-D8C9-D5B2-9DE8-FFA2D6274740}"/>
          </ac:spMkLst>
        </pc:spChg>
        <pc:picChg chg="del">
          <ac:chgData name="Vivian Hocking" userId="afd9d168-4b4d-402e-92a3-e54ab0f30632" providerId="ADAL" clId="{8BFAAB8E-8AFA-4BCC-9C68-10F738373A3C}" dt="2024-01-23T15:56:05.197" v="1307" actId="478"/>
          <ac:picMkLst>
            <pc:docMk/>
            <pc:sldMk cId="754203552" sldId="258"/>
            <ac:picMk id="5" creationId="{6F8CC511-E8F3-B037-FA76-E5A92CCA292A}"/>
          </ac:picMkLst>
        </pc:picChg>
        <pc:picChg chg="add mod modCrop">
          <ac:chgData name="Vivian Hocking" userId="afd9d168-4b4d-402e-92a3-e54ab0f30632" providerId="ADAL" clId="{8BFAAB8E-8AFA-4BCC-9C68-10F738373A3C}" dt="2024-01-23T15:56:11.614" v="1334" actId="1035"/>
          <ac:picMkLst>
            <pc:docMk/>
            <pc:sldMk cId="754203552" sldId="258"/>
            <ac:picMk id="7" creationId="{814D36ED-FBCB-E2D1-B479-DE26BC3FE019}"/>
          </ac:picMkLst>
        </pc:picChg>
      </pc:sldChg>
      <pc:sldChg chg="del">
        <pc:chgData name="Vivian Hocking" userId="afd9d168-4b4d-402e-92a3-e54ab0f30632" providerId="ADAL" clId="{8BFAAB8E-8AFA-4BCC-9C68-10F738373A3C}" dt="2024-01-23T15:12:47.534" v="8" actId="47"/>
        <pc:sldMkLst>
          <pc:docMk/>
          <pc:sldMk cId="1375905899" sldId="259"/>
        </pc:sldMkLst>
      </pc:sldChg>
      <pc:sldChg chg="del">
        <pc:chgData name="Vivian Hocking" userId="afd9d168-4b4d-402e-92a3-e54ab0f30632" providerId="ADAL" clId="{8BFAAB8E-8AFA-4BCC-9C68-10F738373A3C}" dt="2024-01-23T15:12:41.710" v="0" actId="47"/>
        <pc:sldMkLst>
          <pc:docMk/>
          <pc:sldMk cId="4019344553" sldId="449"/>
        </pc:sldMkLst>
      </pc:sldChg>
      <pc:sldChg chg="del">
        <pc:chgData name="Vivian Hocking" userId="afd9d168-4b4d-402e-92a3-e54ab0f30632" providerId="ADAL" clId="{8BFAAB8E-8AFA-4BCC-9C68-10F738373A3C}" dt="2024-01-23T15:12:42.489" v="1" actId="47"/>
        <pc:sldMkLst>
          <pc:docMk/>
          <pc:sldMk cId="1001566625" sldId="450"/>
        </pc:sldMkLst>
      </pc:sldChg>
      <pc:sldChg chg="del">
        <pc:chgData name="Vivian Hocking" userId="afd9d168-4b4d-402e-92a3-e54ab0f30632" providerId="ADAL" clId="{8BFAAB8E-8AFA-4BCC-9C68-10F738373A3C}" dt="2024-01-23T15:12:45.270" v="5" actId="47"/>
        <pc:sldMkLst>
          <pc:docMk/>
          <pc:sldMk cId="191054942" sldId="451"/>
        </pc:sldMkLst>
      </pc:sldChg>
      <pc:sldChg chg="del">
        <pc:chgData name="Vivian Hocking" userId="afd9d168-4b4d-402e-92a3-e54ab0f30632" providerId="ADAL" clId="{8BFAAB8E-8AFA-4BCC-9C68-10F738373A3C}" dt="2024-01-23T15:12:45.953" v="6" actId="47"/>
        <pc:sldMkLst>
          <pc:docMk/>
          <pc:sldMk cId="3158570517" sldId="452"/>
        </pc:sldMkLst>
      </pc:sldChg>
      <pc:sldChg chg="del">
        <pc:chgData name="Vivian Hocking" userId="afd9d168-4b4d-402e-92a3-e54ab0f30632" providerId="ADAL" clId="{8BFAAB8E-8AFA-4BCC-9C68-10F738373A3C}" dt="2024-01-23T15:12:48.238" v="9" actId="47"/>
        <pc:sldMkLst>
          <pc:docMk/>
          <pc:sldMk cId="1007949744" sldId="453"/>
        </pc:sldMkLst>
      </pc:sldChg>
      <pc:sldChg chg="del">
        <pc:chgData name="Vivian Hocking" userId="afd9d168-4b4d-402e-92a3-e54ab0f30632" providerId="ADAL" clId="{8BFAAB8E-8AFA-4BCC-9C68-10F738373A3C}" dt="2024-01-23T15:12:44.636" v="4" actId="47"/>
        <pc:sldMkLst>
          <pc:docMk/>
          <pc:sldMk cId="1198888933" sldId="454"/>
        </pc:sldMkLst>
      </pc:sldChg>
      <pc:sldChg chg="del">
        <pc:chgData name="Vivian Hocking" userId="afd9d168-4b4d-402e-92a3-e54ab0f30632" providerId="ADAL" clId="{8BFAAB8E-8AFA-4BCC-9C68-10F738373A3C}" dt="2024-01-23T15:12:48.953" v="10" actId="47"/>
        <pc:sldMkLst>
          <pc:docMk/>
          <pc:sldMk cId="2076417386" sldId="455"/>
        </pc:sldMkLst>
      </pc:sldChg>
      <pc:sldChg chg="del">
        <pc:chgData name="Vivian Hocking" userId="afd9d168-4b4d-402e-92a3-e54ab0f30632" providerId="ADAL" clId="{8BFAAB8E-8AFA-4BCC-9C68-10F738373A3C}" dt="2024-01-23T15:12:50.442" v="12" actId="47"/>
        <pc:sldMkLst>
          <pc:docMk/>
          <pc:sldMk cId="1326684618" sldId="456"/>
        </pc:sldMkLst>
      </pc:sldChg>
      <pc:sldChg chg="del">
        <pc:chgData name="Vivian Hocking" userId="afd9d168-4b4d-402e-92a3-e54ab0f30632" providerId="ADAL" clId="{8BFAAB8E-8AFA-4BCC-9C68-10F738373A3C}" dt="2024-01-23T15:12:51.137" v="13" actId="47"/>
        <pc:sldMkLst>
          <pc:docMk/>
          <pc:sldMk cId="2127923987" sldId="457"/>
        </pc:sldMkLst>
      </pc:sldChg>
      <pc:sldChg chg="del">
        <pc:chgData name="Vivian Hocking" userId="afd9d168-4b4d-402e-92a3-e54ab0f30632" providerId="ADAL" clId="{8BFAAB8E-8AFA-4BCC-9C68-10F738373A3C}" dt="2024-01-23T15:12:51.826" v="14" actId="47"/>
        <pc:sldMkLst>
          <pc:docMk/>
          <pc:sldMk cId="2436185033" sldId="458"/>
        </pc:sldMkLst>
      </pc:sldChg>
      <pc:sldChg chg="del">
        <pc:chgData name="Vivian Hocking" userId="afd9d168-4b4d-402e-92a3-e54ab0f30632" providerId="ADAL" clId="{8BFAAB8E-8AFA-4BCC-9C68-10F738373A3C}" dt="2024-01-23T15:12:53.836" v="17" actId="47"/>
        <pc:sldMkLst>
          <pc:docMk/>
          <pc:sldMk cId="1825297897" sldId="459"/>
        </pc:sldMkLst>
      </pc:sldChg>
      <pc:sldChg chg="modSp add del mod setBg">
        <pc:chgData name="Vivian Hocking" userId="afd9d168-4b4d-402e-92a3-e54ab0f30632" providerId="ADAL" clId="{8BFAAB8E-8AFA-4BCC-9C68-10F738373A3C}" dt="2024-01-23T15:54:52.650" v="1299" actId="20577"/>
        <pc:sldMkLst>
          <pc:docMk/>
          <pc:sldMk cId="1502286106" sldId="460"/>
        </pc:sldMkLst>
        <pc:spChg chg="mod">
          <ac:chgData name="Vivian Hocking" userId="afd9d168-4b4d-402e-92a3-e54ab0f30632" providerId="ADAL" clId="{8BFAAB8E-8AFA-4BCC-9C68-10F738373A3C}" dt="2024-01-23T15:54:52.650" v="1299" actId="20577"/>
          <ac:spMkLst>
            <pc:docMk/>
            <pc:sldMk cId="1502286106" sldId="460"/>
            <ac:spMk id="4" creationId="{9F7515F5-5E0C-2A41-8B54-6A7E018A3CEA}"/>
          </ac:spMkLst>
        </pc:spChg>
        <pc:spChg chg="mod">
          <ac:chgData name="Vivian Hocking" userId="afd9d168-4b4d-402e-92a3-e54ab0f30632" providerId="ADAL" clId="{8BFAAB8E-8AFA-4BCC-9C68-10F738373A3C}" dt="2024-01-23T15:54:35.566" v="1275" actId="20577"/>
          <ac:spMkLst>
            <pc:docMk/>
            <pc:sldMk cId="1502286106" sldId="460"/>
            <ac:spMk id="5" creationId="{026AA3FC-7043-2E49-9CBE-D84A72810CD6}"/>
          </ac:spMkLst>
        </pc:spChg>
      </pc:sldChg>
      <pc:sldChg chg="del">
        <pc:chgData name="Vivian Hocking" userId="afd9d168-4b4d-402e-92a3-e54ab0f30632" providerId="ADAL" clId="{8BFAAB8E-8AFA-4BCC-9C68-10F738373A3C}" dt="2024-01-23T15:12:53.193" v="16" actId="47"/>
        <pc:sldMkLst>
          <pc:docMk/>
          <pc:sldMk cId="275982932" sldId="461"/>
        </pc:sldMkLst>
      </pc:sldChg>
      <pc:sldChg chg="addSp delSp modSp add del mod">
        <pc:chgData name="Vivian Hocking" userId="afd9d168-4b4d-402e-92a3-e54ab0f30632" providerId="ADAL" clId="{8BFAAB8E-8AFA-4BCC-9C68-10F738373A3C}" dt="2024-01-23T15:57:29.867" v="1359" actId="1076"/>
        <pc:sldMkLst>
          <pc:docMk/>
          <pc:sldMk cId="1909989871" sldId="462"/>
        </pc:sldMkLst>
        <pc:spChg chg="mod">
          <ac:chgData name="Vivian Hocking" userId="afd9d168-4b4d-402e-92a3-e54ab0f30632" providerId="ADAL" clId="{8BFAAB8E-8AFA-4BCC-9C68-10F738373A3C}" dt="2024-01-23T15:22:54.132" v="399" actId="20577"/>
          <ac:spMkLst>
            <pc:docMk/>
            <pc:sldMk cId="1909989871" sldId="462"/>
            <ac:spMk id="5" creationId="{66B772CD-0C5F-3C48-B7DF-7CD0123B7E98}"/>
          </ac:spMkLst>
        </pc:spChg>
        <pc:spChg chg="mod">
          <ac:chgData name="Vivian Hocking" userId="afd9d168-4b4d-402e-92a3-e54ab0f30632" providerId="ADAL" clId="{8BFAAB8E-8AFA-4BCC-9C68-10F738373A3C}" dt="2024-01-23T15:24:53.650" v="878" actId="33524"/>
          <ac:spMkLst>
            <pc:docMk/>
            <pc:sldMk cId="1909989871" sldId="462"/>
            <ac:spMk id="6" creationId="{2F7E59A4-06FA-0A4D-82CC-3CE213A3437F}"/>
          </ac:spMkLst>
        </pc:spChg>
        <pc:picChg chg="add mod modCrop">
          <ac:chgData name="Vivian Hocking" userId="afd9d168-4b4d-402e-92a3-e54ab0f30632" providerId="ADAL" clId="{8BFAAB8E-8AFA-4BCC-9C68-10F738373A3C}" dt="2024-01-23T15:57:29.867" v="1359" actId="1076"/>
          <ac:picMkLst>
            <pc:docMk/>
            <pc:sldMk cId="1909989871" sldId="462"/>
            <ac:picMk id="3" creationId="{2FFA8423-8F00-8DBE-EAC2-F9A31C9DCAA7}"/>
          </ac:picMkLst>
        </pc:picChg>
        <pc:picChg chg="del">
          <ac:chgData name="Vivian Hocking" userId="afd9d168-4b4d-402e-92a3-e54ab0f30632" providerId="ADAL" clId="{8BFAAB8E-8AFA-4BCC-9C68-10F738373A3C}" dt="2024-01-23T15:57:28.380" v="1358" actId="478"/>
          <ac:picMkLst>
            <pc:docMk/>
            <pc:sldMk cId="1909989871" sldId="462"/>
            <ac:picMk id="7" creationId="{FF374247-F853-F9E5-59E9-CC4ECAF3377B}"/>
          </ac:picMkLst>
        </pc:picChg>
      </pc:sldChg>
      <pc:sldChg chg="addSp delSp modSp add mod modNotesTx">
        <pc:chgData name="Vivian Hocking" userId="afd9d168-4b4d-402e-92a3-e54ab0f30632" providerId="ADAL" clId="{8BFAAB8E-8AFA-4BCC-9C68-10F738373A3C}" dt="2024-01-23T16:19:08.996" v="2082" actId="20577"/>
        <pc:sldMkLst>
          <pc:docMk/>
          <pc:sldMk cId="1761602785" sldId="463"/>
        </pc:sldMkLst>
        <pc:spChg chg="mod">
          <ac:chgData name="Vivian Hocking" userId="afd9d168-4b4d-402e-92a3-e54ab0f30632" providerId="ADAL" clId="{8BFAAB8E-8AFA-4BCC-9C68-10F738373A3C}" dt="2024-01-23T15:49:09.661" v="920" actId="20577"/>
          <ac:spMkLst>
            <pc:docMk/>
            <pc:sldMk cId="1761602785" sldId="463"/>
            <ac:spMk id="5" creationId="{66B772CD-0C5F-3C48-B7DF-7CD0123B7E98}"/>
          </ac:spMkLst>
        </pc:spChg>
        <pc:spChg chg="mod">
          <ac:chgData name="Vivian Hocking" userId="afd9d168-4b4d-402e-92a3-e54ab0f30632" providerId="ADAL" clId="{8BFAAB8E-8AFA-4BCC-9C68-10F738373A3C}" dt="2024-01-23T16:18:22.309" v="2066" actId="20577"/>
          <ac:spMkLst>
            <pc:docMk/>
            <pc:sldMk cId="1761602785" sldId="463"/>
            <ac:spMk id="6" creationId="{2F7E59A4-06FA-0A4D-82CC-3CE213A3437F}"/>
          </ac:spMkLst>
        </pc:spChg>
        <pc:spChg chg="add mod">
          <ac:chgData name="Vivian Hocking" userId="afd9d168-4b4d-402e-92a3-e54ab0f30632" providerId="ADAL" clId="{8BFAAB8E-8AFA-4BCC-9C68-10F738373A3C}" dt="2024-01-23T16:19:08.996" v="2082" actId="20577"/>
          <ac:spMkLst>
            <pc:docMk/>
            <pc:sldMk cId="1761602785" sldId="463"/>
            <ac:spMk id="15" creationId="{1FDF92CE-BC07-FBA3-1362-C07A96E39373}"/>
          </ac:spMkLst>
        </pc:spChg>
        <pc:picChg chg="add del mod">
          <ac:chgData name="Vivian Hocking" userId="afd9d168-4b4d-402e-92a3-e54ab0f30632" providerId="ADAL" clId="{8BFAAB8E-8AFA-4BCC-9C68-10F738373A3C}" dt="2024-01-23T15:58:24.983" v="1365" actId="478"/>
          <ac:picMkLst>
            <pc:docMk/>
            <pc:sldMk cId="1761602785" sldId="463"/>
            <ac:picMk id="3" creationId="{ADBFB06D-1C91-15D4-E026-A2B0F5CB5E4C}"/>
          </ac:picMkLst>
        </pc:picChg>
        <pc:picChg chg="del">
          <ac:chgData name="Vivian Hocking" userId="afd9d168-4b4d-402e-92a3-e54ab0f30632" providerId="ADAL" clId="{8BFAAB8E-8AFA-4BCC-9C68-10F738373A3C}" dt="2024-01-23T16:00:22.649" v="1384" actId="478"/>
          <ac:picMkLst>
            <pc:docMk/>
            <pc:sldMk cId="1761602785" sldId="463"/>
            <ac:picMk id="7" creationId="{FF374247-F853-F9E5-59E9-CC4ECAF3377B}"/>
          </ac:picMkLst>
        </pc:picChg>
        <pc:picChg chg="add del mod modCrop">
          <ac:chgData name="Vivian Hocking" userId="afd9d168-4b4d-402e-92a3-e54ab0f30632" providerId="ADAL" clId="{8BFAAB8E-8AFA-4BCC-9C68-10F738373A3C}" dt="2024-01-23T15:58:46.857" v="1371" actId="478"/>
          <ac:picMkLst>
            <pc:docMk/>
            <pc:sldMk cId="1761602785" sldId="463"/>
            <ac:picMk id="8" creationId="{361B2005-AE00-5EE0-6C5E-C64708D08AC7}"/>
          </ac:picMkLst>
        </pc:picChg>
        <pc:picChg chg="add del mod modCrop">
          <ac:chgData name="Vivian Hocking" userId="afd9d168-4b4d-402e-92a3-e54ab0f30632" providerId="ADAL" clId="{8BFAAB8E-8AFA-4BCC-9C68-10F738373A3C}" dt="2024-01-23T15:59:50.663" v="1378" actId="478"/>
          <ac:picMkLst>
            <pc:docMk/>
            <pc:sldMk cId="1761602785" sldId="463"/>
            <ac:picMk id="10" creationId="{3EAC17C0-8CAE-8898-38CB-F9CDBB266EFB}"/>
          </ac:picMkLst>
        </pc:picChg>
        <pc:picChg chg="add mod modCrop">
          <ac:chgData name="Vivian Hocking" userId="afd9d168-4b4d-402e-92a3-e54ab0f30632" providerId="ADAL" clId="{8BFAAB8E-8AFA-4BCC-9C68-10F738373A3C}" dt="2024-01-23T16:00:24.097" v="1385" actId="1076"/>
          <ac:picMkLst>
            <pc:docMk/>
            <pc:sldMk cId="1761602785" sldId="463"/>
            <ac:picMk id="12" creationId="{DAD61756-384A-4855-1A92-A4E1595FA4BD}"/>
          </ac:picMkLst>
        </pc:picChg>
        <pc:picChg chg="add mod">
          <ac:chgData name="Vivian Hocking" userId="afd9d168-4b4d-402e-92a3-e54ab0f30632" providerId="ADAL" clId="{8BFAAB8E-8AFA-4BCC-9C68-10F738373A3C}" dt="2024-01-23T16:17:45.631" v="1907" actId="1076"/>
          <ac:picMkLst>
            <pc:docMk/>
            <pc:sldMk cId="1761602785" sldId="463"/>
            <ac:picMk id="14" creationId="{B263FBA9-982D-5CBB-1780-28714F347EBF}"/>
          </ac:picMkLst>
        </pc:picChg>
      </pc:sldChg>
      <pc:sldChg chg="del">
        <pc:chgData name="Vivian Hocking" userId="afd9d168-4b4d-402e-92a3-e54ab0f30632" providerId="ADAL" clId="{8BFAAB8E-8AFA-4BCC-9C68-10F738373A3C}" dt="2024-01-23T15:12:43.302" v="2" actId="47"/>
        <pc:sldMkLst>
          <pc:docMk/>
          <pc:sldMk cId="4086466601" sldId="463"/>
        </pc:sldMkLst>
      </pc:sldChg>
      <pc:sldChg chg="addSp delSp modSp add mod">
        <pc:chgData name="Vivian Hocking" userId="afd9d168-4b4d-402e-92a3-e54ab0f30632" providerId="ADAL" clId="{8BFAAB8E-8AFA-4BCC-9C68-10F738373A3C}" dt="2024-01-23T16:29:00.455" v="2854" actId="27636"/>
        <pc:sldMkLst>
          <pc:docMk/>
          <pc:sldMk cId="3381270340" sldId="464"/>
        </pc:sldMkLst>
        <pc:spChg chg="mod">
          <ac:chgData name="Vivian Hocking" userId="afd9d168-4b4d-402e-92a3-e54ab0f30632" providerId="ADAL" clId="{8BFAAB8E-8AFA-4BCC-9C68-10F738373A3C}" dt="2024-01-23T15:49:30.034" v="945" actId="20577"/>
          <ac:spMkLst>
            <pc:docMk/>
            <pc:sldMk cId="3381270340" sldId="464"/>
            <ac:spMk id="5" creationId="{66B772CD-0C5F-3C48-B7DF-7CD0123B7E98}"/>
          </ac:spMkLst>
        </pc:spChg>
        <pc:spChg chg="mod">
          <ac:chgData name="Vivian Hocking" userId="afd9d168-4b4d-402e-92a3-e54ab0f30632" providerId="ADAL" clId="{8BFAAB8E-8AFA-4BCC-9C68-10F738373A3C}" dt="2024-01-23T16:29:00.455" v="2854" actId="27636"/>
          <ac:spMkLst>
            <pc:docMk/>
            <pc:sldMk cId="3381270340" sldId="464"/>
            <ac:spMk id="6" creationId="{2F7E59A4-06FA-0A4D-82CC-3CE213A3437F}"/>
          </ac:spMkLst>
        </pc:spChg>
        <pc:spChg chg="add mod">
          <ac:chgData name="Vivian Hocking" userId="afd9d168-4b4d-402e-92a3-e54ab0f30632" providerId="ADAL" clId="{8BFAAB8E-8AFA-4BCC-9C68-10F738373A3C}" dt="2024-01-23T16:27:54.104" v="2784"/>
          <ac:spMkLst>
            <pc:docMk/>
            <pc:sldMk cId="3381270340" sldId="464"/>
            <ac:spMk id="9" creationId="{EEFFD1F6-9656-6390-E006-C325895D9DFC}"/>
          </ac:spMkLst>
        </pc:spChg>
        <pc:picChg chg="add del mod modCrop">
          <ac:chgData name="Vivian Hocking" userId="afd9d168-4b4d-402e-92a3-e54ab0f30632" providerId="ADAL" clId="{8BFAAB8E-8AFA-4BCC-9C68-10F738373A3C}" dt="2024-01-23T16:01:38.213" v="1392" actId="478"/>
          <ac:picMkLst>
            <pc:docMk/>
            <pc:sldMk cId="3381270340" sldId="464"/>
            <ac:picMk id="3" creationId="{BCBE01A6-F681-92C5-479B-109522E2EEBE}"/>
          </ac:picMkLst>
        </pc:picChg>
        <pc:picChg chg="del">
          <ac:chgData name="Vivian Hocking" userId="afd9d168-4b4d-402e-92a3-e54ab0f30632" providerId="ADAL" clId="{8BFAAB8E-8AFA-4BCC-9C68-10F738373A3C}" dt="2024-01-23T16:02:33.065" v="1402" actId="478"/>
          <ac:picMkLst>
            <pc:docMk/>
            <pc:sldMk cId="3381270340" sldId="464"/>
            <ac:picMk id="7" creationId="{FF374247-F853-F9E5-59E9-CC4ECAF3377B}"/>
          </ac:picMkLst>
        </pc:picChg>
        <pc:picChg chg="add mod modCrop">
          <ac:chgData name="Vivian Hocking" userId="afd9d168-4b4d-402e-92a3-e54ab0f30632" providerId="ADAL" clId="{8BFAAB8E-8AFA-4BCC-9C68-10F738373A3C}" dt="2024-01-23T16:02:34.946" v="1403" actId="1076"/>
          <ac:picMkLst>
            <pc:docMk/>
            <pc:sldMk cId="3381270340" sldId="464"/>
            <ac:picMk id="8" creationId="{5F7442F8-5DE1-1510-AFF6-07E2AC29B28F}"/>
          </ac:picMkLst>
        </pc:picChg>
      </pc:sldChg>
      <pc:sldChg chg="addSp delSp modSp add mod">
        <pc:chgData name="Vivian Hocking" userId="afd9d168-4b4d-402e-92a3-e54ab0f30632" providerId="ADAL" clId="{8BFAAB8E-8AFA-4BCC-9C68-10F738373A3C}" dt="2024-01-23T16:33:29.647" v="3544" actId="27636"/>
        <pc:sldMkLst>
          <pc:docMk/>
          <pc:sldMk cId="1716468762" sldId="465"/>
        </pc:sldMkLst>
        <pc:spChg chg="mod">
          <ac:chgData name="Vivian Hocking" userId="afd9d168-4b4d-402e-92a3-e54ab0f30632" providerId="ADAL" clId="{8BFAAB8E-8AFA-4BCC-9C68-10F738373A3C}" dt="2024-01-23T15:51:32.092" v="1034" actId="20577"/>
          <ac:spMkLst>
            <pc:docMk/>
            <pc:sldMk cId="1716468762" sldId="465"/>
            <ac:spMk id="5" creationId="{66B772CD-0C5F-3C48-B7DF-7CD0123B7E98}"/>
          </ac:spMkLst>
        </pc:spChg>
        <pc:spChg chg="mod">
          <ac:chgData name="Vivian Hocking" userId="afd9d168-4b4d-402e-92a3-e54ab0f30632" providerId="ADAL" clId="{8BFAAB8E-8AFA-4BCC-9C68-10F738373A3C}" dt="2024-01-23T16:33:29.647" v="3544" actId="27636"/>
          <ac:spMkLst>
            <pc:docMk/>
            <pc:sldMk cId="1716468762" sldId="465"/>
            <ac:spMk id="6" creationId="{2F7E59A4-06FA-0A4D-82CC-3CE213A3437F}"/>
          </ac:spMkLst>
        </pc:spChg>
        <pc:picChg chg="add del mod modCrop">
          <ac:chgData name="Vivian Hocking" userId="afd9d168-4b4d-402e-92a3-e54ab0f30632" providerId="ADAL" clId="{8BFAAB8E-8AFA-4BCC-9C68-10F738373A3C}" dt="2024-01-23T16:04:16.062" v="1420" actId="21"/>
          <ac:picMkLst>
            <pc:docMk/>
            <pc:sldMk cId="1716468762" sldId="465"/>
            <ac:picMk id="3" creationId="{57DCF344-A436-18AE-1BDF-763B534B4234}"/>
          </ac:picMkLst>
        </pc:picChg>
        <pc:picChg chg="add del mod ord">
          <ac:chgData name="Vivian Hocking" userId="afd9d168-4b4d-402e-92a3-e54ab0f30632" providerId="ADAL" clId="{8BFAAB8E-8AFA-4BCC-9C68-10F738373A3C}" dt="2024-01-23T16:06:09.303" v="1445" actId="21"/>
          <ac:picMkLst>
            <pc:docMk/>
            <pc:sldMk cId="1716468762" sldId="465"/>
            <ac:picMk id="4" creationId="{8FD1A425-40EB-3EC8-835B-A1BC7641714E}"/>
          </ac:picMkLst>
        </pc:picChg>
        <pc:picChg chg="del">
          <ac:chgData name="Vivian Hocking" userId="afd9d168-4b4d-402e-92a3-e54ab0f30632" providerId="ADAL" clId="{8BFAAB8E-8AFA-4BCC-9C68-10F738373A3C}" dt="2024-01-23T16:03:21.653" v="1411" actId="478"/>
          <ac:picMkLst>
            <pc:docMk/>
            <pc:sldMk cId="1716468762" sldId="465"/>
            <ac:picMk id="7" creationId="{FF374247-F853-F9E5-59E9-CC4ECAF3377B}"/>
          </ac:picMkLst>
        </pc:picChg>
        <pc:picChg chg="add del mod">
          <ac:chgData name="Vivian Hocking" userId="afd9d168-4b4d-402e-92a3-e54ab0f30632" providerId="ADAL" clId="{8BFAAB8E-8AFA-4BCC-9C68-10F738373A3C}" dt="2024-01-23T16:29:38.269" v="2881" actId="21"/>
          <ac:picMkLst>
            <pc:docMk/>
            <pc:sldMk cId="1716468762" sldId="465"/>
            <ac:picMk id="8" creationId="{6FB8A39E-1DAC-5F26-0D1B-0DC2E6D4F787}"/>
          </ac:picMkLst>
        </pc:picChg>
        <pc:picChg chg="add mod">
          <ac:chgData name="Vivian Hocking" userId="afd9d168-4b4d-402e-92a3-e54ab0f30632" providerId="ADAL" clId="{8BFAAB8E-8AFA-4BCC-9C68-10F738373A3C}" dt="2024-01-23T16:29:45.132" v="2885"/>
          <ac:picMkLst>
            <pc:docMk/>
            <pc:sldMk cId="1716468762" sldId="465"/>
            <ac:picMk id="9" creationId="{714F695A-EB21-5192-1A1F-32B61DF072A2}"/>
          </ac:picMkLst>
        </pc:picChg>
      </pc:sldChg>
      <pc:sldChg chg="del">
        <pc:chgData name="Vivian Hocking" userId="afd9d168-4b4d-402e-92a3-e54ab0f30632" providerId="ADAL" clId="{8BFAAB8E-8AFA-4BCC-9C68-10F738373A3C}" dt="2024-01-23T15:12:43.991" v="3" actId="47"/>
        <pc:sldMkLst>
          <pc:docMk/>
          <pc:sldMk cId="3145398896" sldId="465"/>
        </pc:sldMkLst>
      </pc:sldChg>
      <pc:sldChg chg="del">
        <pc:chgData name="Vivian Hocking" userId="afd9d168-4b4d-402e-92a3-e54ab0f30632" providerId="ADAL" clId="{8BFAAB8E-8AFA-4BCC-9C68-10F738373A3C}" dt="2024-01-23T15:12:46.778" v="7" actId="47"/>
        <pc:sldMkLst>
          <pc:docMk/>
          <pc:sldMk cId="1579226968" sldId="466"/>
        </pc:sldMkLst>
      </pc:sldChg>
      <pc:sldChg chg="addSp delSp modSp add mod">
        <pc:chgData name="Vivian Hocking" userId="afd9d168-4b4d-402e-92a3-e54ab0f30632" providerId="ADAL" clId="{8BFAAB8E-8AFA-4BCC-9C68-10F738373A3C}" dt="2024-01-23T16:50:08.867" v="5711" actId="27636"/>
        <pc:sldMkLst>
          <pc:docMk/>
          <pc:sldMk cId="1594361341" sldId="466"/>
        </pc:sldMkLst>
        <pc:spChg chg="mod">
          <ac:chgData name="Vivian Hocking" userId="afd9d168-4b4d-402e-92a3-e54ab0f30632" providerId="ADAL" clId="{8BFAAB8E-8AFA-4BCC-9C68-10F738373A3C}" dt="2024-01-23T15:51:27.825" v="1026" actId="20577"/>
          <ac:spMkLst>
            <pc:docMk/>
            <pc:sldMk cId="1594361341" sldId="466"/>
            <ac:spMk id="5" creationId="{66B772CD-0C5F-3C48-B7DF-7CD0123B7E98}"/>
          </ac:spMkLst>
        </pc:spChg>
        <pc:spChg chg="mod">
          <ac:chgData name="Vivian Hocking" userId="afd9d168-4b4d-402e-92a3-e54ab0f30632" providerId="ADAL" clId="{8BFAAB8E-8AFA-4BCC-9C68-10F738373A3C}" dt="2024-01-23T16:50:08.867" v="5711" actId="27636"/>
          <ac:spMkLst>
            <pc:docMk/>
            <pc:sldMk cId="1594361341" sldId="466"/>
            <ac:spMk id="6" creationId="{2F7E59A4-06FA-0A4D-82CC-3CE213A3437F}"/>
          </ac:spMkLst>
        </pc:spChg>
        <pc:picChg chg="add del mod modCrop">
          <ac:chgData name="Vivian Hocking" userId="afd9d168-4b4d-402e-92a3-e54ab0f30632" providerId="ADAL" clId="{8BFAAB8E-8AFA-4BCC-9C68-10F738373A3C}" dt="2024-01-23T16:04:09.205" v="1417" actId="21"/>
          <ac:picMkLst>
            <pc:docMk/>
            <pc:sldMk cId="1594361341" sldId="466"/>
            <ac:picMk id="3" creationId="{365C4018-B693-B177-FA14-8D73EB368FD7}"/>
          </ac:picMkLst>
        </pc:picChg>
        <pc:picChg chg="add del mod">
          <ac:chgData name="Vivian Hocking" userId="afd9d168-4b4d-402e-92a3-e54ab0f30632" providerId="ADAL" clId="{8BFAAB8E-8AFA-4BCC-9C68-10F738373A3C}" dt="2024-01-23T16:29:43.743" v="2884" actId="21"/>
          <ac:picMkLst>
            <pc:docMk/>
            <pc:sldMk cId="1594361341" sldId="466"/>
            <ac:picMk id="4" creationId="{619B3981-9A0A-7694-2F96-2FA31E81E99C}"/>
          </ac:picMkLst>
        </pc:picChg>
        <pc:picChg chg="del">
          <ac:chgData name="Vivian Hocking" userId="afd9d168-4b4d-402e-92a3-e54ab0f30632" providerId="ADAL" clId="{8BFAAB8E-8AFA-4BCC-9C68-10F738373A3C}" dt="2024-01-23T16:04:18.730" v="1421" actId="478"/>
          <ac:picMkLst>
            <pc:docMk/>
            <pc:sldMk cId="1594361341" sldId="466"/>
            <ac:picMk id="7" creationId="{FF374247-F853-F9E5-59E9-CC4ECAF3377B}"/>
          </ac:picMkLst>
        </pc:picChg>
        <pc:picChg chg="add mod ord">
          <ac:chgData name="Vivian Hocking" userId="afd9d168-4b4d-402e-92a3-e54ab0f30632" providerId="ADAL" clId="{8BFAAB8E-8AFA-4BCC-9C68-10F738373A3C}" dt="2024-01-23T16:29:42.531" v="2883" actId="167"/>
          <ac:picMkLst>
            <pc:docMk/>
            <pc:sldMk cId="1594361341" sldId="466"/>
            <ac:picMk id="8" creationId="{DD08A40E-1AD7-C87A-52F6-04B68ABD81F1}"/>
          </ac:picMkLst>
        </pc:picChg>
      </pc:sldChg>
      <pc:sldChg chg="del">
        <pc:chgData name="Vivian Hocking" userId="afd9d168-4b4d-402e-92a3-e54ab0f30632" providerId="ADAL" clId="{8BFAAB8E-8AFA-4BCC-9C68-10F738373A3C}" dt="2024-01-23T15:12:49.656" v="11" actId="47"/>
        <pc:sldMkLst>
          <pc:docMk/>
          <pc:sldMk cId="46444518" sldId="467"/>
        </pc:sldMkLst>
      </pc:sldChg>
      <pc:sldChg chg="addSp delSp modSp add mod">
        <pc:chgData name="Vivian Hocking" userId="afd9d168-4b4d-402e-92a3-e54ab0f30632" providerId="ADAL" clId="{8BFAAB8E-8AFA-4BCC-9C68-10F738373A3C}" dt="2024-01-23T17:33:29.833" v="7090" actId="6549"/>
        <pc:sldMkLst>
          <pc:docMk/>
          <pc:sldMk cId="3876086727" sldId="467"/>
        </pc:sldMkLst>
        <pc:spChg chg="mod">
          <ac:chgData name="Vivian Hocking" userId="afd9d168-4b4d-402e-92a3-e54ab0f30632" providerId="ADAL" clId="{8BFAAB8E-8AFA-4BCC-9C68-10F738373A3C}" dt="2024-01-23T15:51:22.132" v="1016" actId="6549"/>
          <ac:spMkLst>
            <pc:docMk/>
            <pc:sldMk cId="3876086727" sldId="467"/>
            <ac:spMk id="5" creationId="{66B772CD-0C5F-3C48-B7DF-7CD0123B7E98}"/>
          </ac:spMkLst>
        </pc:spChg>
        <pc:spChg chg="mod">
          <ac:chgData name="Vivian Hocking" userId="afd9d168-4b4d-402e-92a3-e54ab0f30632" providerId="ADAL" clId="{8BFAAB8E-8AFA-4BCC-9C68-10F738373A3C}" dt="2024-01-23T17:33:29.833" v="7090" actId="6549"/>
          <ac:spMkLst>
            <pc:docMk/>
            <pc:sldMk cId="3876086727" sldId="467"/>
            <ac:spMk id="6" creationId="{2F7E59A4-06FA-0A4D-82CC-3CE213A3437F}"/>
          </ac:spMkLst>
        </pc:spChg>
        <pc:picChg chg="add del mod modCrop">
          <ac:chgData name="Vivian Hocking" userId="afd9d168-4b4d-402e-92a3-e54ab0f30632" providerId="ADAL" clId="{8BFAAB8E-8AFA-4BCC-9C68-10F738373A3C}" dt="2024-01-23T16:06:04.723" v="1442" actId="21"/>
          <ac:picMkLst>
            <pc:docMk/>
            <pc:sldMk cId="3876086727" sldId="467"/>
            <ac:picMk id="3" creationId="{4F3E5831-A88F-C7BE-2414-745C30885A1B}"/>
          </ac:picMkLst>
        </pc:picChg>
        <pc:picChg chg="add del mod">
          <ac:chgData name="Vivian Hocking" userId="afd9d168-4b4d-402e-92a3-e54ab0f30632" providerId="ADAL" clId="{8BFAAB8E-8AFA-4BCC-9C68-10F738373A3C}" dt="2024-01-23T16:48:55.071" v="5563" actId="21"/>
          <ac:picMkLst>
            <pc:docMk/>
            <pc:sldMk cId="3876086727" sldId="467"/>
            <ac:picMk id="4" creationId="{642AF1EE-1766-4B49-4C54-4DD9CB4FE0A3}"/>
          </ac:picMkLst>
        </pc:picChg>
      </pc:sldChg>
      <pc:sldChg chg="addSp delSp modSp add mod">
        <pc:chgData name="Vivian Hocking" userId="afd9d168-4b4d-402e-92a3-e54ab0f30632" providerId="ADAL" clId="{8BFAAB8E-8AFA-4BCC-9C68-10F738373A3C}" dt="2024-01-23T17:33:14.404" v="7085" actId="27636"/>
        <pc:sldMkLst>
          <pc:docMk/>
          <pc:sldMk cId="2482222421" sldId="468"/>
        </pc:sldMkLst>
        <pc:spChg chg="mod">
          <ac:chgData name="Vivian Hocking" userId="afd9d168-4b4d-402e-92a3-e54ab0f30632" providerId="ADAL" clId="{8BFAAB8E-8AFA-4BCC-9C68-10F738373A3C}" dt="2024-01-23T15:51:17.277" v="1014" actId="20577"/>
          <ac:spMkLst>
            <pc:docMk/>
            <pc:sldMk cId="2482222421" sldId="468"/>
            <ac:spMk id="5" creationId="{66B772CD-0C5F-3C48-B7DF-7CD0123B7E98}"/>
          </ac:spMkLst>
        </pc:spChg>
        <pc:spChg chg="mod">
          <ac:chgData name="Vivian Hocking" userId="afd9d168-4b4d-402e-92a3-e54ab0f30632" providerId="ADAL" clId="{8BFAAB8E-8AFA-4BCC-9C68-10F738373A3C}" dt="2024-01-23T17:33:14.404" v="7085" actId="27636"/>
          <ac:spMkLst>
            <pc:docMk/>
            <pc:sldMk cId="2482222421" sldId="468"/>
            <ac:spMk id="6" creationId="{2F7E59A4-06FA-0A4D-82CC-3CE213A3437F}"/>
          </ac:spMkLst>
        </pc:spChg>
        <pc:picChg chg="add del mod">
          <ac:chgData name="Vivian Hocking" userId="afd9d168-4b4d-402e-92a3-e54ab0f30632" providerId="ADAL" clId="{8BFAAB8E-8AFA-4BCC-9C68-10F738373A3C}" dt="2024-01-23T16:07:27.648" v="1449" actId="478"/>
          <ac:picMkLst>
            <pc:docMk/>
            <pc:sldMk cId="2482222421" sldId="468"/>
            <ac:picMk id="3" creationId="{C3055817-A19E-EA13-CFC6-83C014682548}"/>
          </ac:picMkLst>
        </pc:picChg>
        <pc:picChg chg="add mod modCrop">
          <ac:chgData name="Vivian Hocking" userId="afd9d168-4b4d-402e-92a3-e54ab0f30632" providerId="ADAL" clId="{8BFAAB8E-8AFA-4BCC-9C68-10F738373A3C}" dt="2024-01-23T16:08:15.094" v="1454" actId="18131"/>
          <ac:picMkLst>
            <pc:docMk/>
            <pc:sldMk cId="2482222421" sldId="468"/>
            <ac:picMk id="8" creationId="{D334780A-2B83-BDD7-8952-85990DCD6D04}"/>
          </ac:picMkLst>
        </pc:picChg>
      </pc:sldChg>
      <pc:sldChg chg="addSp delSp modSp add mod">
        <pc:chgData name="Vivian Hocking" userId="afd9d168-4b4d-402e-92a3-e54ab0f30632" providerId="ADAL" clId="{8BFAAB8E-8AFA-4BCC-9C68-10F738373A3C}" dt="2024-01-23T16:49:00.894" v="5566" actId="18131"/>
        <pc:sldMkLst>
          <pc:docMk/>
          <pc:sldMk cId="1155692309" sldId="469"/>
        </pc:sldMkLst>
        <pc:spChg chg="mod">
          <ac:chgData name="Vivian Hocking" userId="afd9d168-4b4d-402e-92a3-e54ab0f30632" providerId="ADAL" clId="{8BFAAB8E-8AFA-4BCC-9C68-10F738373A3C}" dt="2024-01-23T15:52:23.582" v="1070" actId="20577"/>
          <ac:spMkLst>
            <pc:docMk/>
            <pc:sldMk cId="1155692309" sldId="469"/>
            <ac:spMk id="5" creationId="{66B772CD-0C5F-3C48-B7DF-7CD0123B7E98}"/>
          </ac:spMkLst>
        </pc:spChg>
        <pc:spChg chg="mod">
          <ac:chgData name="Vivian Hocking" userId="afd9d168-4b4d-402e-92a3-e54ab0f30632" providerId="ADAL" clId="{8BFAAB8E-8AFA-4BCC-9C68-10F738373A3C}" dt="2024-01-23T16:42:41.253" v="5462" actId="20577"/>
          <ac:spMkLst>
            <pc:docMk/>
            <pc:sldMk cId="1155692309" sldId="469"/>
            <ac:spMk id="6" creationId="{2F7E59A4-06FA-0A4D-82CC-3CE213A3437F}"/>
          </ac:spMkLst>
        </pc:spChg>
        <pc:picChg chg="add mod modCrop">
          <ac:chgData name="Vivian Hocking" userId="afd9d168-4b4d-402e-92a3-e54ab0f30632" providerId="ADAL" clId="{8BFAAB8E-8AFA-4BCC-9C68-10F738373A3C}" dt="2024-01-23T16:49:00.894" v="5566" actId="18131"/>
          <ac:picMkLst>
            <pc:docMk/>
            <pc:sldMk cId="1155692309" sldId="469"/>
            <ac:picMk id="3" creationId="{5F09784A-3801-DEAF-21E0-DA02E8F98833}"/>
          </ac:picMkLst>
        </pc:picChg>
        <pc:picChg chg="del">
          <ac:chgData name="Vivian Hocking" userId="afd9d168-4b4d-402e-92a3-e54ab0f30632" providerId="ADAL" clId="{8BFAAB8E-8AFA-4BCC-9C68-10F738373A3C}" dt="2024-01-23T16:05:10.362" v="1434" actId="478"/>
          <ac:picMkLst>
            <pc:docMk/>
            <pc:sldMk cId="1155692309" sldId="469"/>
            <ac:picMk id="7" creationId="{FF374247-F853-F9E5-59E9-CC4ECAF3377B}"/>
          </ac:picMkLst>
        </pc:picChg>
      </pc:sldChg>
      <pc:sldChg chg="modSp add mod ord">
        <pc:chgData name="Vivian Hocking" userId="afd9d168-4b4d-402e-92a3-e54ab0f30632" providerId="ADAL" clId="{8BFAAB8E-8AFA-4BCC-9C68-10F738373A3C}" dt="2024-01-23T17:59:28.762" v="9080"/>
        <pc:sldMkLst>
          <pc:docMk/>
          <pc:sldMk cId="3816118418" sldId="470"/>
        </pc:sldMkLst>
        <pc:spChg chg="mod">
          <ac:chgData name="Vivian Hocking" userId="afd9d168-4b4d-402e-92a3-e54ab0f30632" providerId="ADAL" clId="{8BFAAB8E-8AFA-4BCC-9C68-10F738373A3C}" dt="2024-01-23T17:53:43.653" v="8564" actId="20577"/>
          <ac:spMkLst>
            <pc:docMk/>
            <pc:sldMk cId="3816118418" sldId="470"/>
            <ac:spMk id="4" creationId="{9F7515F5-5E0C-2A41-8B54-6A7E018A3CEA}"/>
          </ac:spMkLst>
        </pc:spChg>
        <pc:spChg chg="mod">
          <ac:chgData name="Vivian Hocking" userId="afd9d168-4b4d-402e-92a3-e54ab0f30632" providerId="ADAL" clId="{8BFAAB8E-8AFA-4BCC-9C68-10F738373A3C}" dt="2024-01-23T17:55:29.955" v="8935" actId="20577"/>
          <ac:spMkLst>
            <pc:docMk/>
            <pc:sldMk cId="3816118418" sldId="470"/>
            <ac:spMk id="5" creationId="{026AA3FC-7043-2E49-9CBE-D84A72810CD6}"/>
          </ac:spMkLst>
        </pc:spChg>
      </pc:sldChg>
      <pc:sldChg chg="addSp delSp modSp add mod">
        <pc:chgData name="Vivian Hocking" userId="afd9d168-4b4d-402e-92a3-e54ab0f30632" providerId="ADAL" clId="{8BFAAB8E-8AFA-4BCC-9C68-10F738373A3C}" dt="2024-01-23T16:48:57.679" v="5564" actId="20577"/>
        <pc:sldMkLst>
          <pc:docMk/>
          <pc:sldMk cId="1295217071" sldId="471"/>
        </pc:sldMkLst>
        <pc:spChg chg="mod">
          <ac:chgData name="Vivian Hocking" userId="afd9d168-4b4d-402e-92a3-e54ab0f30632" providerId="ADAL" clId="{8BFAAB8E-8AFA-4BCC-9C68-10F738373A3C}" dt="2024-01-23T16:48:57.679" v="5564" actId="20577"/>
          <ac:spMkLst>
            <pc:docMk/>
            <pc:sldMk cId="1295217071" sldId="471"/>
            <ac:spMk id="5" creationId="{66B772CD-0C5F-3C48-B7DF-7CD0123B7E98}"/>
          </ac:spMkLst>
        </pc:spChg>
        <pc:spChg chg="mod">
          <ac:chgData name="Vivian Hocking" userId="afd9d168-4b4d-402e-92a3-e54ab0f30632" providerId="ADAL" clId="{8BFAAB8E-8AFA-4BCC-9C68-10F738373A3C}" dt="2024-01-23T16:38:54.070" v="4786" actId="27636"/>
          <ac:spMkLst>
            <pc:docMk/>
            <pc:sldMk cId="1295217071" sldId="471"/>
            <ac:spMk id="6" creationId="{2F7E59A4-06FA-0A4D-82CC-3CE213A3437F}"/>
          </ac:spMkLst>
        </pc:spChg>
        <pc:picChg chg="add del mod">
          <ac:chgData name="Vivian Hocking" userId="afd9d168-4b4d-402e-92a3-e54ab0f30632" providerId="ADAL" clId="{8BFAAB8E-8AFA-4BCC-9C68-10F738373A3C}" dt="2024-01-23T16:48:54.223" v="5562"/>
          <ac:picMkLst>
            <pc:docMk/>
            <pc:sldMk cId="1295217071" sldId="471"/>
            <ac:picMk id="2" creationId="{91207A81-B2D4-3982-AAD3-6E3C32714209}"/>
          </ac:picMkLst>
        </pc:picChg>
        <pc:picChg chg="add del">
          <ac:chgData name="Vivian Hocking" userId="afd9d168-4b4d-402e-92a3-e54ab0f30632" providerId="ADAL" clId="{8BFAAB8E-8AFA-4BCC-9C68-10F738373A3C}" dt="2024-01-23T16:48:52.973" v="5560" actId="478"/>
          <ac:picMkLst>
            <pc:docMk/>
            <pc:sldMk cId="1295217071" sldId="471"/>
            <ac:picMk id="8" creationId="{DD08A40E-1AD7-C87A-52F6-04B68ABD81F1}"/>
          </ac:picMkLst>
        </pc:picChg>
      </pc:sldChg>
      <pc:sldChg chg="addSp delSp modSp add mod ord">
        <pc:chgData name="Vivian Hocking" userId="afd9d168-4b4d-402e-92a3-e54ab0f30632" providerId="ADAL" clId="{8BFAAB8E-8AFA-4BCC-9C68-10F738373A3C}" dt="2024-01-23T18:02:13.027" v="9097" actId="18131"/>
        <pc:sldMkLst>
          <pc:docMk/>
          <pc:sldMk cId="2158079059" sldId="472"/>
        </pc:sldMkLst>
        <pc:spChg chg="mod">
          <ac:chgData name="Vivian Hocking" userId="afd9d168-4b4d-402e-92a3-e54ab0f30632" providerId="ADAL" clId="{8BFAAB8E-8AFA-4BCC-9C68-10F738373A3C}" dt="2024-01-23T17:47:14.977" v="7783" actId="20577"/>
          <ac:spMkLst>
            <pc:docMk/>
            <pc:sldMk cId="2158079059" sldId="472"/>
            <ac:spMk id="5" creationId="{66B772CD-0C5F-3C48-B7DF-7CD0123B7E98}"/>
          </ac:spMkLst>
        </pc:spChg>
        <pc:spChg chg="mod">
          <ac:chgData name="Vivian Hocking" userId="afd9d168-4b4d-402e-92a3-e54ab0f30632" providerId="ADAL" clId="{8BFAAB8E-8AFA-4BCC-9C68-10F738373A3C}" dt="2024-01-23T17:47:08.335" v="7767" actId="27636"/>
          <ac:spMkLst>
            <pc:docMk/>
            <pc:sldMk cId="2158079059" sldId="472"/>
            <ac:spMk id="6" creationId="{2F7E59A4-06FA-0A4D-82CC-3CE213A3437F}"/>
          </ac:spMkLst>
        </pc:spChg>
        <pc:picChg chg="add del mod">
          <ac:chgData name="Vivian Hocking" userId="afd9d168-4b4d-402e-92a3-e54ab0f30632" providerId="ADAL" clId="{8BFAAB8E-8AFA-4BCC-9C68-10F738373A3C}" dt="2024-01-23T18:00:58.523" v="9082" actId="21"/>
          <ac:picMkLst>
            <pc:docMk/>
            <pc:sldMk cId="2158079059" sldId="472"/>
            <ac:picMk id="3" creationId="{40236228-D1BC-A445-4B5C-FA7E4DA8E379}"/>
          </ac:picMkLst>
        </pc:picChg>
        <pc:picChg chg="add mod modCrop">
          <ac:chgData name="Vivian Hocking" userId="afd9d168-4b4d-402e-92a3-e54ab0f30632" providerId="ADAL" clId="{8BFAAB8E-8AFA-4BCC-9C68-10F738373A3C}" dt="2024-01-23T18:02:13.027" v="9097" actId="18131"/>
          <ac:picMkLst>
            <pc:docMk/>
            <pc:sldMk cId="2158079059" sldId="472"/>
            <ac:picMk id="9" creationId="{873D301A-7D96-7DAD-5728-B01C51A74377}"/>
          </ac:picMkLst>
        </pc:picChg>
      </pc:sldChg>
      <pc:sldChg chg="addSp delSp modSp add mod">
        <pc:chgData name="Vivian Hocking" userId="afd9d168-4b4d-402e-92a3-e54ab0f30632" providerId="ADAL" clId="{8BFAAB8E-8AFA-4BCC-9C68-10F738373A3C}" dt="2024-01-23T18:01:27.810" v="9092" actId="1076"/>
        <pc:sldMkLst>
          <pc:docMk/>
          <pc:sldMk cId="3021113560" sldId="473"/>
        </pc:sldMkLst>
        <pc:spChg chg="mod">
          <ac:chgData name="Vivian Hocking" userId="afd9d168-4b4d-402e-92a3-e54ab0f30632" providerId="ADAL" clId="{8BFAAB8E-8AFA-4BCC-9C68-10F738373A3C}" dt="2024-01-23T17:49:51.398" v="7820" actId="20577"/>
          <ac:spMkLst>
            <pc:docMk/>
            <pc:sldMk cId="3021113560" sldId="473"/>
            <ac:spMk id="5" creationId="{66B772CD-0C5F-3C48-B7DF-7CD0123B7E98}"/>
          </ac:spMkLst>
        </pc:spChg>
        <pc:spChg chg="mod">
          <ac:chgData name="Vivian Hocking" userId="afd9d168-4b4d-402e-92a3-e54ab0f30632" providerId="ADAL" clId="{8BFAAB8E-8AFA-4BCC-9C68-10F738373A3C}" dt="2024-01-23T17:53:04.181" v="8535" actId="20577"/>
          <ac:spMkLst>
            <pc:docMk/>
            <pc:sldMk cId="3021113560" sldId="473"/>
            <ac:spMk id="6" creationId="{2F7E59A4-06FA-0A4D-82CC-3CE213A3437F}"/>
          </ac:spMkLst>
        </pc:spChg>
        <pc:picChg chg="add mod modCrop">
          <ac:chgData name="Vivian Hocking" userId="afd9d168-4b4d-402e-92a3-e54ab0f30632" providerId="ADAL" clId="{8BFAAB8E-8AFA-4BCC-9C68-10F738373A3C}" dt="2024-01-23T18:01:27.810" v="9092" actId="1076"/>
          <ac:picMkLst>
            <pc:docMk/>
            <pc:sldMk cId="3021113560" sldId="473"/>
            <ac:picMk id="2" creationId="{E893495F-0BEC-041A-828D-3F73334C8350}"/>
          </ac:picMkLst>
        </pc:picChg>
        <pc:picChg chg="del">
          <ac:chgData name="Vivian Hocking" userId="afd9d168-4b4d-402e-92a3-e54ab0f30632" providerId="ADAL" clId="{8BFAAB8E-8AFA-4BCC-9C68-10F738373A3C}" dt="2024-01-23T18:01:26.624" v="9091" actId="478"/>
          <ac:picMkLst>
            <pc:docMk/>
            <pc:sldMk cId="3021113560" sldId="473"/>
            <ac:picMk id="7" creationId="{FF374247-F853-F9E5-59E9-CC4ECAF3377B}"/>
          </ac:picMkLst>
        </pc:picChg>
        <pc:picChg chg="del">
          <ac:chgData name="Vivian Hocking" userId="afd9d168-4b4d-402e-92a3-e54ab0f30632" providerId="ADAL" clId="{8BFAAB8E-8AFA-4BCC-9C68-10F738373A3C}" dt="2024-01-23T18:01:26.132" v="9090" actId="478"/>
          <ac:picMkLst>
            <pc:docMk/>
            <pc:sldMk cId="3021113560" sldId="473"/>
            <ac:picMk id="8" creationId="{D334780A-2B83-BDD7-8952-85990DCD6D04}"/>
          </ac:picMkLst>
        </pc:picChg>
      </pc:sldChg>
      <pc:sldChg chg="add">
        <pc:chgData name="Vivian Hocking" userId="afd9d168-4b4d-402e-92a3-e54ab0f30632" providerId="ADAL" clId="{8BFAAB8E-8AFA-4BCC-9C68-10F738373A3C}" dt="2024-01-23T17:53:35.848" v="8536" actId="2890"/>
        <pc:sldMkLst>
          <pc:docMk/>
          <pc:sldMk cId="2178364487" sldId="474"/>
        </pc:sldMkLst>
      </pc:sldChg>
      <pc:sldChg chg="modSp add mod">
        <pc:chgData name="Vivian Hocking" userId="afd9d168-4b4d-402e-92a3-e54ab0f30632" providerId="ADAL" clId="{8BFAAB8E-8AFA-4BCC-9C68-10F738373A3C}" dt="2024-01-23T17:57:06.730" v="9078" actId="20577"/>
        <pc:sldMkLst>
          <pc:docMk/>
          <pc:sldMk cId="1375954014" sldId="475"/>
        </pc:sldMkLst>
        <pc:spChg chg="mod">
          <ac:chgData name="Vivian Hocking" userId="afd9d168-4b4d-402e-92a3-e54ab0f30632" providerId="ADAL" clId="{8BFAAB8E-8AFA-4BCC-9C68-10F738373A3C}" dt="2024-01-23T17:56:12.821" v="8956" actId="20577"/>
          <ac:spMkLst>
            <pc:docMk/>
            <pc:sldMk cId="1375954014" sldId="475"/>
            <ac:spMk id="4" creationId="{9F7515F5-5E0C-2A41-8B54-6A7E018A3CEA}"/>
          </ac:spMkLst>
        </pc:spChg>
        <pc:spChg chg="mod">
          <ac:chgData name="Vivian Hocking" userId="afd9d168-4b4d-402e-92a3-e54ab0f30632" providerId="ADAL" clId="{8BFAAB8E-8AFA-4BCC-9C68-10F738373A3C}" dt="2024-01-23T17:57:06.730" v="9078" actId="20577"/>
          <ac:spMkLst>
            <pc:docMk/>
            <pc:sldMk cId="1375954014" sldId="475"/>
            <ac:spMk id="5" creationId="{026AA3FC-7043-2E49-9CBE-D84A72810CD6}"/>
          </ac:spMkLst>
        </pc:spChg>
      </pc:sldChg>
    </pc:docChg>
  </pc:docChgLst>
  <pc:docChgLst>
    <pc:chgData name="Vivian Hocking" userId="afd9d168-4b4d-402e-92a3-e54ab0f30632" providerId="ADAL" clId="{77B83B8D-5FDC-49B3-A310-09DE85273D17}"/>
    <pc:docChg chg="undo custSel addSld delSld modSld sldOrd">
      <pc:chgData name="Vivian Hocking" userId="afd9d168-4b4d-402e-92a3-e54ab0f30632" providerId="ADAL" clId="{77B83B8D-5FDC-49B3-A310-09DE85273D17}" dt="2024-02-05T12:45:23.916" v="9053" actId="20577"/>
      <pc:docMkLst>
        <pc:docMk/>
      </pc:docMkLst>
      <pc:sldChg chg="modSp mod">
        <pc:chgData name="Vivian Hocking" userId="afd9d168-4b4d-402e-92a3-e54ab0f30632" providerId="ADAL" clId="{77B83B8D-5FDC-49B3-A310-09DE85273D17}" dt="2024-01-18T23:29:53.724" v="30" actId="20577"/>
        <pc:sldMkLst>
          <pc:docMk/>
          <pc:sldMk cId="1461858914" sldId="257"/>
        </pc:sldMkLst>
        <pc:spChg chg="mod">
          <ac:chgData name="Vivian Hocking" userId="afd9d168-4b4d-402e-92a3-e54ab0f30632" providerId="ADAL" clId="{77B83B8D-5FDC-49B3-A310-09DE85273D17}" dt="2024-01-18T23:29:53.724" v="30" actId="20577"/>
          <ac:spMkLst>
            <pc:docMk/>
            <pc:sldMk cId="1461858914" sldId="257"/>
            <ac:spMk id="2" creationId="{00000000-0000-0000-0000-000000000000}"/>
          </ac:spMkLst>
        </pc:spChg>
      </pc:sldChg>
      <pc:sldChg chg="delSp modSp mod">
        <pc:chgData name="Vivian Hocking" userId="afd9d168-4b4d-402e-92a3-e54ab0f30632" providerId="ADAL" clId="{77B83B8D-5FDC-49B3-A310-09DE85273D17}" dt="2024-02-05T11:53:54.458" v="39" actId="27636"/>
        <pc:sldMkLst>
          <pc:docMk/>
          <pc:sldMk cId="754203552" sldId="258"/>
        </pc:sldMkLst>
        <pc:spChg chg="mod">
          <ac:chgData name="Vivian Hocking" userId="afd9d168-4b4d-402e-92a3-e54ab0f30632" providerId="ADAL" clId="{77B83B8D-5FDC-49B3-A310-09DE85273D17}" dt="2024-02-05T11:53:54.458" v="39" actId="27636"/>
          <ac:spMkLst>
            <pc:docMk/>
            <pc:sldMk cId="754203552" sldId="258"/>
            <ac:spMk id="3" creationId="{B25C5001-E924-8146-852C-CA2C75362DC9}"/>
          </ac:spMkLst>
        </pc:spChg>
        <pc:spChg chg="del">
          <ac:chgData name="Vivian Hocking" userId="afd9d168-4b4d-402e-92a3-e54ab0f30632" providerId="ADAL" clId="{77B83B8D-5FDC-49B3-A310-09DE85273D17}" dt="2024-02-05T11:53:45.626" v="31" actId="478"/>
          <ac:spMkLst>
            <pc:docMk/>
            <pc:sldMk cId="754203552" sldId="258"/>
            <ac:spMk id="4" creationId="{313AF120-D8C9-D5B2-9DE8-FFA2D6274740}"/>
          </ac:spMkLst>
        </pc:spChg>
      </pc:sldChg>
      <pc:sldChg chg="modSp mod">
        <pc:chgData name="Vivian Hocking" userId="afd9d168-4b4d-402e-92a3-e54ab0f30632" providerId="ADAL" clId="{77B83B8D-5FDC-49B3-A310-09DE85273D17}" dt="2024-02-05T12:35:13.438" v="6905" actId="20577"/>
        <pc:sldMkLst>
          <pc:docMk/>
          <pc:sldMk cId="1502286106" sldId="460"/>
        </pc:sldMkLst>
        <pc:spChg chg="mod">
          <ac:chgData name="Vivian Hocking" userId="afd9d168-4b4d-402e-92a3-e54ab0f30632" providerId="ADAL" clId="{77B83B8D-5FDC-49B3-A310-09DE85273D17}" dt="2024-02-05T12:35:13.438" v="6905" actId="20577"/>
          <ac:spMkLst>
            <pc:docMk/>
            <pc:sldMk cId="1502286106" sldId="460"/>
            <ac:spMk id="5" creationId="{026AA3FC-7043-2E49-9CBE-D84A72810CD6}"/>
          </ac:spMkLst>
        </pc:spChg>
      </pc:sldChg>
      <pc:sldChg chg="modSp mod modNotesTx">
        <pc:chgData name="Vivian Hocking" userId="afd9d168-4b4d-402e-92a3-e54ab0f30632" providerId="ADAL" clId="{77B83B8D-5FDC-49B3-A310-09DE85273D17}" dt="2024-02-05T12:30:38.622" v="6177" actId="20577"/>
        <pc:sldMkLst>
          <pc:docMk/>
          <pc:sldMk cId="1909989871" sldId="462"/>
        </pc:sldMkLst>
        <pc:spChg chg="mod">
          <ac:chgData name="Vivian Hocking" userId="afd9d168-4b4d-402e-92a3-e54ab0f30632" providerId="ADAL" clId="{77B83B8D-5FDC-49B3-A310-09DE85273D17}" dt="2024-02-05T12:26:07.400" v="5022" actId="20577"/>
          <ac:spMkLst>
            <pc:docMk/>
            <pc:sldMk cId="1909989871" sldId="462"/>
            <ac:spMk id="6" creationId="{2F7E59A4-06FA-0A4D-82CC-3CE213A3437F}"/>
          </ac:spMkLst>
        </pc:spChg>
      </pc:sldChg>
      <pc:sldChg chg="modNotesTx">
        <pc:chgData name="Vivian Hocking" userId="afd9d168-4b4d-402e-92a3-e54ab0f30632" providerId="ADAL" clId="{77B83B8D-5FDC-49B3-A310-09DE85273D17}" dt="2024-02-05T12:33:40.630" v="6819" actId="20577"/>
        <pc:sldMkLst>
          <pc:docMk/>
          <pc:sldMk cId="1761602785" sldId="463"/>
        </pc:sldMkLst>
      </pc:sldChg>
      <pc:sldChg chg="modSp mod ord">
        <pc:chgData name="Vivian Hocking" userId="afd9d168-4b4d-402e-92a3-e54ab0f30632" providerId="ADAL" clId="{77B83B8D-5FDC-49B3-A310-09DE85273D17}" dt="2024-02-05T12:21:04.765" v="4237" actId="27636"/>
        <pc:sldMkLst>
          <pc:docMk/>
          <pc:sldMk cId="1716468762" sldId="465"/>
        </pc:sldMkLst>
        <pc:spChg chg="mod">
          <ac:chgData name="Vivian Hocking" userId="afd9d168-4b4d-402e-92a3-e54ab0f30632" providerId="ADAL" clId="{77B83B8D-5FDC-49B3-A310-09DE85273D17}" dt="2024-02-05T12:21:04.765" v="4237" actId="27636"/>
          <ac:spMkLst>
            <pc:docMk/>
            <pc:sldMk cId="1716468762" sldId="465"/>
            <ac:spMk id="6" creationId="{2F7E59A4-06FA-0A4D-82CC-3CE213A3437F}"/>
          </ac:spMkLst>
        </pc:spChg>
      </pc:sldChg>
      <pc:sldChg chg="modSp mod ord modNotesTx">
        <pc:chgData name="Vivian Hocking" userId="afd9d168-4b4d-402e-92a3-e54ab0f30632" providerId="ADAL" clId="{77B83B8D-5FDC-49B3-A310-09DE85273D17}" dt="2024-02-05T12:05:51.301" v="1352" actId="6549"/>
        <pc:sldMkLst>
          <pc:docMk/>
          <pc:sldMk cId="1594361341" sldId="466"/>
        </pc:sldMkLst>
        <pc:spChg chg="mod">
          <ac:chgData name="Vivian Hocking" userId="afd9d168-4b4d-402e-92a3-e54ab0f30632" providerId="ADAL" clId="{77B83B8D-5FDC-49B3-A310-09DE85273D17}" dt="2024-02-05T12:05:19.282" v="1346" actId="20577"/>
          <ac:spMkLst>
            <pc:docMk/>
            <pc:sldMk cId="1594361341" sldId="466"/>
            <ac:spMk id="6" creationId="{2F7E59A4-06FA-0A4D-82CC-3CE213A3437F}"/>
          </ac:spMkLst>
        </pc:spChg>
      </pc:sldChg>
      <pc:sldChg chg="modSp mod ord modNotesTx">
        <pc:chgData name="Vivian Hocking" userId="afd9d168-4b4d-402e-92a3-e54ab0f30632" providerId="ADAL" clId="{77B83B8D-5FDC-49B3-A310-09DE85273D17}" dt="2024-02-05T12:11:58.572" v="2330" actId="20577"/>
        <pc:sldMkLst>
          <pc:docMk/>
          <pc:sldMk cId="3876086727" sldId="467"/>
        </pc:sldMkLst>
        <pc:spChg chg="mod">
          <ac:chgData name="Vivian Hocking" userId="afd9d168-4b4d-402e-92a3-e54ab0f30632" providerId="ADAL" clId="{77B83B8D-5FDC-49B3-A310-09DE85273D17}" dt="2024-02-05T12:10:27.421" v="1904" actId="20577"/>
          <ac:spMkLst>
            <pc:docMk/>
            <pc:sldMk cId="3876086727" sldId="467"/>
            <ac:spMk id="6" creationId="{2F7E59A4-06FA-0A4D-82CC-3CE213A3437F}"/>
          </ac:spMkLst>
        </pc:spChg>
      </pc:sldChg>
      <pc:sldChg chg="modSp mod modNotesTx">
        <pc:chgData name="Vivian Hocking" userId="afd9d168-4b4d-402e-92a3-e54ab0f30632" providerId="ADAL" clId="{77B83B8D-5FDC-49B3-A310-09DE85273D17}" dt="2024-02-05T12:13:33.687" v="2711" actId="27636"/>
        <pc:sldMkLst>
          <pc:docMk/>
          <pc:sldMk cId="2482222421" sldId="468"/>
        </pc:sldMkLst>
        <pc:spChg chg="mod">
          <ac:chgData name="Vivian Hocking" userId="afd9d168-4b4d-402e-92a3-e54ab0f30632" providerId="ADAL" clId="{77B83B8D-5FDC-49B3-A310-09DE85273D17}" dt="2024-02-05T12:13:33.687" v="2711" actId="27636"/>
          <ac:spMkLst>
            <pc:docMk/>
            <pc:sldMk cId="2482222421" sldId="468"/>
            <ac:spMk id="6" creationId="{2F7E59A4-06FA-0A4D-82CC-3CE213A3437F}"/>
          </ac:spMkLst>
        </pc:spChg>
      </pc:sldChg>
      <pc:sldChg chg="modSp mod modNotesTx">
        <pc:chgData name="Vivian Hocking" userId="afd9d168-4b4d-402e-92a3-e54ab0f30632" providerId="ADAL" clId="{77B83B8D-5FDC-49B3-A310-09DE85273D17}" dt="2024-02-05T12:08:54.088" v="1895" actId="20577"/>
        <pc:sldMkLst>
          <pc:docMk/>
          <pc:sldMk cId="1155692309" sldId="469"/>
        </pc:sldMkLst>
        <pc:spChg chg="mod">
          <ac:chgData name="Vivian Hocking" userId="afd9d168-4b4d-402e-92a3-e54ab0f30632" providerId="ADAL" clId="{77B83B8D-5FDC-49B3-A310-09DE85273D17}" dt="2024-02-05T12:07:06.632" v="1399" actId="20577"/>
          <ac:spMkLst>
            <pc:docMk/>
            <pc:sldMk cId="1155692309" sldId="469"/>
            <ac:spMk id="5" creationId="{66B772CD-0C5F-3C48-B7DF-7CD0123B7E98}"/>
          </ac:spMkLst>
        </pc:spChg>
        <pc:spChg chg="mod">
          <ac:chgData name="Vivian Hocking" userId="afd9d168-4b4d-402e-92a3-e54ab0f30632" providerId="ADAL" clId="{77B83B8D-5FDC-49B3-A310-09DE85273D17}" dt="2024-02-05T12:08:54.088" v="1895" actId="20577"/>
          <ac:spMkLst>
            <pc:docMk/>
            <pc:sldMk cId="1155692309" sldId="469"/>
            <ac:spMk id="6" creationId="{2F7E59A4-06FA-0A4D-82CC-3CE213A3437F}"/>
          </ac:spMkLst>
        </pc:spChg>
      </pc:sldChg>
      <pc:sldChg chg="modSp mod ord modNotesTx">
        <pc:chgData name="Vivian Hocking" userId="afd9d168-4b4d-402e-92a3-e54ab0f30632" providerId="ADAL" clId="{77B83B8D-5FDC-49B3-A310-09DE85273D17}" dt="2024-02-05T12:20:51.100" v="4229" actId="27636"/>
        <pc:sldMkLst>
          <pc:docMk/>
          <pc:sldMk cId="1295217071" sldId="471"/>
        </pc:sldMkLst>
        <pc:spChg chg="mod">
          <ac:chgData name="Vivian Hocking" userId="afd9d168-4b4d-402e-92a3-e54ab0f30632" providerId="ADAL" clId="{77B83B8D-5FDC-49B3-A310-09DE85273D17}" dt="2024-02-05T12:04:04.668" v="1213" actId="20577"/>
          <ac:spMkLst>
            <pc:docMk/>
            <pc:sldMk cId="1295217071" sldId="471"/>
            <ac:spMk id="5" creationId="{66B772CD-0C5F-3C48-B7DF-7CD0123B7E98}"/>
          </ac:spMkLst>
        </pc:spChg>
        <pc:spChg chg="mod">
          <ac:chgData name="Vivian Hocking" userId="afd9d168-4b4d-402e-92a3-e54ab0f30632" providerId="ADAL" clId="{77B83B8D-5FDC-49B3-A310-09DE85273D17}" dt="2024-02-05T12:20:51.100" v="4229" actId="27636"/>
          <ac:spMkLst>
            <pc:docMk/>
            <pc:sldMk cId="1295217071" sldId="471"/>
            <ac:spMk id="6" creationId="{2F7E59A4-06FA-0A4D-82CC-3CE213A3437F}"/>
          </ac:spMkLst>
        </pc:spChg>
      </pc:sldChg>
      <pc:sldChg chg="modSp mod modNotesTx">
        <pc:chgData name="Vivian Hocking" userId="afd9d168-4b4d-402e-92a3-e54ab0f30632" providerId="ADAL" clId="{77B83B8D-5FDC-49B3-A310-09DE85273D17}" dt="2024-02-05T12:01:09.148" v="861" actId="20577"/>
        <pc:sldMkLst>
          <pc:docMk/>
          <pc:sldMk cId="2158079059" sldId="472"/>
        </pc:sldMkLst>
        <pc:spChg chg="mod">
          <ac:chgData name="Vivian Hocking" userId="afd9d168-4b4d-402e-92a3-e54ab0f30632" providerId="ADAL" clId="{77B83B8D-5FDC-49B3-A310-09DE85273D17}" dt="2024-02-05T12:01:09.148" v="861" actId="20577"/>
          <ac:spMkLst>
            <pc:docMk/>
            <pc:sldMk cId="2158079059" sldId="472"/>
            <ac:spMk id="6" creationId="{2F7E59A4-06FA-0A4D-82CC-3CE213A3437F}"/>
          </ac:spMkLst>
        </pc:spChg>
      </pc:sldChg>
      <pc:sldChg chg="modNotesTx">
        <pc:chgData name="Vivian Hocking" userId="afd9d168-4b4d-402e-92a3-e54ab0f30632" providerId="ADAL" clId="{77B83B8D-5FDC-49B3-A310-09DE85273D17}" dt="2024-02-05T12:25:34.757" v="5016" actId="20577"/>
        <pc:sldMkLst>
          <pc:docMk/>
          <pc:sldMk cId="3021113560" sldId="473"/>
        </pc:sldMkLst>
      </pc:sldChg>
      <pc:sldChg chg="modSp mod modNotesTx">
        <pc:chgData name="Vivian Hocking" userId="afd9d168-4b4d-402e-92a3-e54ab0f30632" providerId="ADAL" clId="{77B83B8D-5FDC-49B3-A310-09DE85273D17}" dt="2024-02-05T12:45:23.916" v="9053" actId="20577"/>
        <pc:sldMkLst>
          <pc:docMk/>
          <pc:sldMk cId="1375954014" sldId="475"/>
        </pc:sldMkLst>
        <pc:spChg chg="mod">
          <ac:chgData name="Vivian Hocking" userId="afd9d168-4b4d-402e-92a3-e54ab0f30632" providerId="ADAL" clId="{77B83B8D-5FDC-49B3-A310-09DE85273D17}" dt="2024-02-05T12:38:55.390" v="7428" actId="20577"/>
          <ac:spMkLst>
            <pc:docMk/>
            <pc:sldMk cId="1375954014" sldId="475"/>
            <ac:spMk id="4" creationId="{9F7515F5-5E0C-2A41-8B54-6A7E018A3CEA}"/>
          </ac:spMkLst>
        </pc:spChg>
      </pc:sldChg>
      <pc:sldChg chg="new del">
        <pc:chgData name="Vivian Hocking" userId="afd9d168-4b4d-402e-92a3-e54ab0f30632" providerId="ADAL" clId="{77B83B8D-5FDC-49B3-A310-09DE85273D17}" dt="2024-02-05T12:39:22.177" v="7430" actId="680"/>
        <pc:sldMkLst>
          <pc:docMk/>
          <pc:sldMk cId="250517216" sldId="4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BB0F8-3DE1-4238-BF8D-8C67395D88B4}" type="datetimeFigureOut">
              <a:rPr lang="en-GB" smtClean="0"/>
              <a:t>05/02/2024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C1FC7-B355-4A64-B0AE-58B30B1E6445}" type="slidenum">
              <a:rPr lang="en-GB" smtClean="0"/>
              <a:t>‹#›</a:t>
            </a:fld>
            <a:endParaRPr lang="en-GB" dirty="0"/>
          </a:p>
        </p:txBody>
      </p:sp>
    </p:spTree>
    <p:extLst>
      <p:ext uri="{BB962C8B-B14F-4D97-AF65-F5344CB8AC3E}">
        <p14:creationId xmlns:p14="http://schemas.microsoft.com/office/powerpoint/2010/main" val="354646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424E20-1573-2443-BA4F-3E0C57E9D3E7}" type="slidenum">
              <a:rPr lang="en-US" smtClean="0"/>
              <a:t>2</a:t>
            </a:fld>
            <a:endParaRPr lang="en-US" dirty="0"/>
          </a:p>
        </p:txBody>
      </p:sp>
    </p:spTree>
    <p:extLst>
      <p:ext uri="{BB962C8B-B14F-4D97-AF65-F5344CB8AC3E}">
        <p14:creationId xmlns:p14="http://schemas.microsoft.com/office/powerpoint/2010/main" val="10925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70000"/>
              </a:lnSpc>
              <a:spcBef>
                <a:spcPts val="600"/>
              </a:spcBef>
              <a:spcAft>
                <a:spcPts val="600"/>
              </a:spcAft>
              <a:buClrTx/>
              <a:buSzTx/>
              <a:buFontTx/>
              <a:buNone/>
              <a:tabLst/>
              <a:defRPr/>
            </a:pPr>
            <a:r>
              <a:rPr lang="en-GB" sz="1200" dirty="0"/>
              <a:t>As one of the measures to protect against social engineering, most organizations have robust information security policies.</a:t>
            </a:r>
          </a:p>
          <a:p>
            <a:pPr marL="0" indent="0">
              <a:lnSpc>
                <a:spcPct val="170000"/>
              </a:lnSpc>
              <a:spcBef>
                <a:spcPts val="600"/>
              </a:spcBef>
              <a:spcAft>
                <a:spcPts val="600"/>
              </a:spcAft>
              <a:buNone/>
            </a:pPr>
            <a:r>
              <a:rPr lang="en-GB" sz="1200" dirty="0">
                <a:latin typeface="+mn-lt"/>
              </a:rPr>
              <a:t>This is a set of documented guidelines and practices that informs how an organization manages its information assets and infrastructure.</a:t>
            </a:r>
          </a:p>
          <a:p>
            <a:pPr marL="0" indent="0">
              <a:lnSpc>
                <a:spcPct val="170000"/>
              </a:lnSpc>
              <a:spcBef>
                <a:spcPts val="600"/>
              </a:spcBef>
              <a:spcAft>
                <a:spcPts val="600"/>
              </a:spcAft>
              <a:buNone/>
            </a:pPr>
            <a:r>
              <a:rPr lang="en-GB" sz="1200" b="0" i="0" dirty="0">
                <a:effectLst/>
                <a:latin typeface="+mn-lt"/>
              </a:rPr>
              <a:t>A strong information security policy should </a:t>
            </a:r>
            <a:r>
              <a:rPr lang="en-GB" sz="1200" dirty="0">
                <a:latin typeface="+mn-lt"/>
              </a:rPr>
              <a:t>clearly outline its objectives, scope as well as roles and responsibilities. </a:t>
            </a:r>
          </a:p>
          <a:p>
            <a:pPr marL="0" indent="0">
              <a:lnSpc>
                <a:spcPct val="170000"/>
              </a:lnSpc>
              <a:spcBef>
                <a:spcPts val="600"/>
              </a:spcBef>
              <a:spcAft>
                <a:spcPts val="600"/>
              </a:spcAft>
              <a:buNone/>
            </a:pPr>
            <a:endParaRPr lang="en-GB" sz="1200" b="0" i="0" dirty="0">
              <a:effectLst/>
              <a:latin typeface="+mn-lt"/>
            </a:endParaRPr>
          </a:p>
          <a:p>
            <a:pPr marL="0" indent="0">
              <a:lnSpc>
                <a:spcPct val="170000"/>
              </a:lnSpc>
              <a:spcBef>
                <a:spcPts val="600"/>
              </a:spcBef>
              <a:spcAft>
                <a:spcPts val="600"/>
              </a:spcAft>
              <a:buNone/>
            </a:pPr>
            <a:r>
              <a:rPr lang="en-GB" sz="1200" b="0" i="0" dirty="0">
                <a:effectLst/>
                <a:latin typeface="+mn-lt"/>
              </a:rPr>
              <a:t>Here are some examples of common things you might find in a robust security policy.</a:t>
            </a:r>
            <a:endParaRPr lang="en-GB" sz="1100" b="0" i="0" dirty="0">
              <a:effectLst/>
              <a:latin typeface="+mn-lt"/>
            </a:endParaRPr>
          </a:p>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13</a:t>
            </a:fld>
            <a:endParaRPr lang="en-GB" dirty="0"/>
          </a:p>
        </p:txBody>
      </p:sp>
    </p:spTree>
    <p:extLst>
      <p:ext uri="{BB962C8B-B14F-4D97-AF65-F5344CB8AC3E}">
        <p14:creationId xmlns:p14="http://schemas.microsoft.com/office/powerpoint/2010/main" val="1790076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14</a:t>
            </a:fld>
            <a:endParaRPr lang="en-US" dirty="0"/>
          </a:p>
        </p:txBody>
      </p:sp>
    </p:spTree>
    <p:extLst>
      <p:ext uri="{BB962C8B-B14F-4D97-AF65-F5344CB8AC3E}">
        <p14:creationId xmlns:p14="http://schemas.microsoft.com/office/powerpoint/2010/main" val="352849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UK, Cyber Essentials is a government sponsored scheme that enables organizations to obtain certification in recognition of adhering to set standards of protecting themselves from common cyber security threats.</a:t>
            </a:r>
          </a:p>
          <a:p>
            <a:endParaRPr lang="en-GB" dirty="0"/>
          </a:p>
          <a:p>
            <a:r>
              <a:rPr lang="en-GB" dirty="0"/>
              <a:t>The certification helps organizations to establish a baseline of cyber security practices and processes to help mitigate the risk of cyberattacks and security breaches.</a:t>
            </a:r>
          </a:p>
          <a:p>
            <a:endParaRPr lang="en-GB" dirty="0"/>
          </a:p>
          <a:p>
            <a:r>
              <a:rPr lang="en-GB" dirty="0"/>
              <a:t>Cyber Essentials is managed by the National Cyber Security Centre (NCSC) and organizations that want to secure sensitive and valuable contracts often need to have obtained this certification.</a:t>
            </a:r>
          </a:p>
        </p:txBody>
      </p:sp>
      <p:sp>
        <p:nvSpPr>
          <p:cNvPr id="4" name="Slide Number Placeholder 3"/>
          <p:cNvSpPr>
            <a:spLocks noGrp="1"/>
          </p:cNvSpPr>
          <p:nvPr>
            <p:ph type="sldNum" sz="quarter" idx="5"/>
          </p:nvPr>
        </p:nvSpPr>
        <p:spPr/>
        <p:txBody>
          <a:bodyPr/>
          <a:lstStyle/>
          <a:p>
            <a:fld id="{B7FC1FC7-B355-4A64-B0AE-58B30B1E6445}" type="slidenum">
              <a:rPr lang="en-GB" smtClean="0"/>
              <a:t>15</a:t>
            </a:fld>
            <a:endParaRPr lang="en-GB" dirty="0"/>
          </a:p>
        </p:txBody>
      </p:sp>
    </p:spTree>
    <p:extLst>
      <p:ext uri="{BB962C8B-B14F-4D97-AF65-F5344CB8AC3E}">
        <p14:creationId xmlns:p14="http://schemas.microsoft.com/office/powerpoint/2010/main" val="422110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16</a:t>
            </a:fld>
            <a:endParaRPr lang="en-US" dirty="0"/>
          </a:p>
        </p:txBody>
      </p:sp>
    </p:spTree>
    <p:extLst>
      <p:ext uri="{BB962C8B-B14F-4D97-AF65-F5344CB8AC3E}">
        <p14:creationId xmlns:p14="http://schemas.microsoft.com/office/powerpoint/2010/main" val="2701770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Credential sharing: </a:t>
            </a:r>
          </a:p>
          <a:p>
            <a:pPr marL="171450" indent="-171450">
              <a:buFont typeface="Arial" panose="020B0604020202020204" pitchFamily="34" charset="0"/>
              <a:buChar char="•"/>
            </a:pPr>
            <a:r>
              <a:rPr lang="en-GB" b="0" i="0" dirty="0">
                <a:solidFill>
                  <a:srgbClr val="D1D5DB"/>
                </a:solidFill>
                <a:effectLst/>
                <a:latin typeface="Söhne"/>
              </a:rPr>
              <a:t>Individuals sharing login credentials for streaming platforms (e.g., Disney+, Netflix or </a:t>
            </a:r>
            <a:r>
              <a:rPr lang="en-GB" b="0" i="0" dirty="0" err="1">
                <a:solidFill>
                  <a:srgbClr val="D1D5DB"/>
                </a:solidFill>
                <a:effectLst/>
                <a:latin typeface="Söhne"/>
              </a:rPr>
              <a:t>AppleTV</a:t>
            </a:r>
            <a:r>
              <a:rPr lang="en-GB" b="0" i="0" dirty="0">
                <a:solidFill>
                  <a:srgbClr val="D1D5DB"/>
                </a:solidFill>
                <a:effectLst/>
                <a:latin typeface="Söhne"/>
              </a:rPr>
              <a:t>) with friends or family members who do not have their own subscription.</a:t>
            </a:r>
          </a:p>
          <a:p>
            <a:pPr marL="171450" indent="-171450">
              <a:buFont typeface="Arial" panose="020B0604020202020204" pitchFamily="34" charset="0"/>
              <a:buChar char="•"/>
            </a:pPr>
            <a:r>
              <a:rPr lang="en-GB" b="0" i="0" dirty="0">
                <a:solidFill>
                  <a:srgbClr val="D1D5DB"/>
                </a:solidFill>
                <a:effectLst/>
                <a:latin typeface="Söhne"/>
              </a:rPr>
              <a:t>Students or educators sharing login credentials for educational resources like libraries or research databases.</a:t>
            </a:r>
          </a:p>
          <a:p>
            <a:pPr marL="171450" indent="-171450">
              <a:buFont typeface="Arial" panose="020B0604020202020204" pitchFamily="34" charset="0"/>
              <a:buChar char="•"/>
            </a:pPr>
            <a:r>
              <a:rPr lang="en-GB" b="0" i="0" dirty="0">
                <a:solidFill>
                  <a:srgbClr val="D1D5DB"/>
                </a:solidFill>
                <a:effectLst/>
                <a:latin typeface="Söhne"/>
              </a:rPr>
              <a:t>Sharing of workplace account details amongst individuals that are not authorized to access specific systems.</a:t>
            </a:r>
          </a:p>
          <a:p>
            <a:pPr marL="171450" indent="-171450">
              <a:buFont typeface="Arial" panose="020B0604020202020204" pitchFamily="34" charset="0"/>
              <a:buChar char="•"/>
            </a:pPr>
            <a:endParaRPr lang="en-GB" b="0" i="0" dirty="0">
              <a:solidFill>
                <a:srgbClr val="D1D5DB"/>
              </a:solidFill>
              <a:effectLst/>
              <a:latin typeface="Söhne"/>
            </a:endParaRPr>
          </a:p>
          <a:p>
            <a:pPr marL="0" indent="0">
              <a:buFont typeface="Arial" panose="020B0604020202020204" pitchFamily="34" charset="0"/>
              <a:buNone/>
            </a:pPr>
            <a:r>
              <a:rPr lang="en-GB" b="0" i="0" dirty="0">
                <a:solidFill>
                  <a:srgbClr val="D1D5DB"/>
                </a:solidFill>
                <a:effectLst/>
                <a:latin typeface="Söhne"/>
              </a:rPr>
              <a:t>2)</a:t>
            </a:r>
            <a:r>
              <a:rPr lang="en-US" b="0" i="0" dirty="0">
                <a:solidFill>
                  <a:srgbClr val="D1D5DB"/>
                </a:solidFill>
                <a:effectLst/>
                <a:latin typeface="Söhne"/>
              </a:rPr>
              <a:t> Email communications:</a:t>
            </a:r>
          </a:p>
          <a:p>
            <a:pPr marL="171450" indent="-171450">
              <a:buFont typeface="Arial" panose="020B0604020202020204" pitchFamily="34" charset="0"/>
              <a:buChar char="•"/>
            </a:pPr>
            <a:r>
              <a:rPr lang="en-US" b="0" i="0" dirty="0">
                <a:solidFill>
                  <a:srgbClr val="D1D5DB"/>
                </a:solidFill>
                <a:effectLst/>
                <a:latin typeface="Söhne"/>
              </a:rPr>
              <a:t>Email from your boss that explains they urgently need you to purchase digital gift vouchers and send them the codes – they will reimburse you later.</a:t>
            </a:r>
          </a:p>
          <a:p>
            <a:pPr marL="171450" indent="-171450">
              <a:buFont typeface="Arial" panose="020B0604020202020204" pitchFamily="34" charset="0"/>
              <a:buChar char="•"/>
            </a:pPr>
            <a:endParaRPr lang="en-US" b="0" i="0" dirty="0">
              <a:solidFill>
                <a:srgbClr val="D1D5DB"/>
              </a:solidFill>
              <a:effectLst/>
              <a:latin typeface="Söhne"/>
            </a:endParaRPr>
          </a:p>
          <a:p>
            <a:pPr marL="0" indent="0">
              <a:buFont typeface="Arial" panose="020B0604020202020204" pitchFamily="34" charset="0"/>
              <a:buNone/>
            </a:pPr>
            <a:r>
              <a:rPr lang="en-US" b="0" i="0" dirty="0">
                <a:solidFill>
                  <a:srgbClr val="D1D5DB"/>
                </a:solidFill>
                <a:effectLst/>
                <a:latin typeface="Söhne"/>
              </a:rPr>
              <a:t>3) Digital piracy:</a:t>
            </a:r>
          </a:p>
          <a:p>
            <a:pPr marL="171450" indent="-171450">
              <a:buFont typeface="Arial" panose="020B0604020202020204" pitchFamily="34" charset="0"/>
              <a:buChar char="•"/>
            </a:pPr>
            <a:r>
              <a:rPr lang="en-GB" b="0" i="0" dirty="0">
                <a:solidFill>
                  <a:srgbClr val="D1D5DB"/>
                </a:solidFill>
                <a:effectLst/>
                <a:latin typeface="Söhne"/>
              </a:rPr>
              <a:t>Software piracy – Illegally distributing or downloading software (e.g., video games) without the proper software license. (Risk of malware in downloaded software).</a:t>
            </a:r>
          </a:p>
          <a:p>
            <a:pPr marL="171450" indent="-171450">
              <a:buFont typeface="Arial" panose="020B0604020202020204" pitchFamily="34" charset="0"/>
              <a:buChar char="•"/>
            </a:pPr>
            <a:r>
              <a:rPr lang="en-GB" b="0" i="0" dirty="0">
                <a:solidFill>
                  <a:srgbClr val="D1D5DB"/>
                </a:solidFill>
                <a:effectLst/>
                <a:latin typeface="Söhne"/>
              </a:rPr>
              <a:t>Movie piracy – Illegally downloading or streaming movies through risky websites or peer-to-peer networks. (Risk of malware on illegal streaming websites – popups).</a:t>
            </a:r>
          </a:p>
          <a:p>
            <a:pPr marL="171450" indent="-171450">
              <a:buFont typeface="Arial" panose="020B0604020202020204" pitchFamily="34" charset="0"/>
              <a:buChar char="•"/>
            </a:pPr>
            <a:endParaRPr lang="en-GB" b="0" i="0" dirty="0">
              <a:solidFill>
                <a:srgbClr val="D1D5DB"/>
              </a:solidFill>
              <a:effectLst/>
              <a:latin typeface="Söhne"/>
            </a:endParaRPr>
          </a:p>
          <a:p>
            <a:pPr marL="0" indent="0">
              <a:buFont typeface="Arial" panose="020B0604020202020204" pitchFamily="34" charset="0"/>
              <a:buNone/>
            </a:pPr>
            <a:r>
              <a:rPr lang="en-GB" b="0" i="0" dirty="0">
                <a:solidFill>
                  <a:srgbClr val="D1D5DB"/>
                </a:solidFill>
                <a:effectLst/>
                <a:latin typeface="Söhne"/>
              </a:rPr>
              <a:t>4) Shoulder surfing:</a:t>
            </a:r>
          </a:p>
          <a:p>
            <a:pPr marL="171450" indent="-171450">
              <a:buFont typeface="Arial" panose="020B0604020202020204" pitchFamily="34" charset="0"/>
              <a:buChar char="•"/>
            </a:pPr>
            <a:r>
              <a:rPr lang="en-GB" b="0" i="0" dirty="0">
                <a:solidFill>
                  <a:srgbClr val="D1D5DB"/>
                </a:solidFill>
                <a:effectLst/>
                <a:latin typeface="Söhne"/>
              </a:rPr>
              <a:t>An individual watches you (perhaps using a camera) enter your pin number at an ATM machine – the ATM machine might have a device called a skimmer attached to it which has taken your card details but the threat actor still needs your pin number.</a:t>
            </a:r>
          </a:p>
          <a:p>
            <a:pPr marL="171450" indent="-171450">
              <a:buFont typeface="Arial" panose="020B0604020202020204" pitchFamily="34" charset="0"/>
              <a:buChar char="•"/>
            </a:pPr>
            <a:r>
              <a:rPr lang="en-GB" b="0" i="0" dirty="0">
                <a:solidFill>
                  <a:srgbClr val="D1D5DB"/>
                </a:solidFill>
                <a:effectLst/>
                <a:latin typeface="Söhne"/>
              </a:rPr>
              <a:t>Someone watches you enter the login credentials for something they don’t have access to and intends to use your credentials to access it for themselves.</a:t>
            </a:r>
          </a:p>
          <a:p>
            <a:pPr marL="171450" indent="-171450">
              <a:buFont typeface="Arial" panose="020B0604020202020204" pitchFamily="34" charset="0"/>
              <a:buChar char="•"/>
            </a:pPr>
            <a:endParaRPr lang="en-GB" b="0" i="0" dirty="0">
              <a:solidFill>
                <a:srgbClr val="D1D5DB"/>
              </a:solidFill>
              <a:effectLst/>
              <a:latin typeface="Söhne"/>
            </a:endParaRPr>
          </a:p>
          <a:p>
            <a:pPr marL="0" indent="0">
              <a:buFont typeface="Arial" panose="020B0604020202020204" pitchFamily="34" charset="0"/>
              <a:buNone/>
            </a:pPr>
            <a:r>
              <a:rPr lang="en-GB" b="0" i="0" dirty="0">
                <a:solidFill>
                  <a:srgbClr val="D1D5DB"/>
                </a:solidFill>
                <a:effectLst/>
                <a:latin typeface="Söhne"/>
              </a:rPr>
              <a:t>5) Tailgating:</a:t>
            </a:r>
          </a:p>
          <a:p>
            <a:pPr marL="171450" indent="-171450">
              <a:buFont typeface="Arial" panose="020B0604020202020204" pitchFamily="34" charset="0"/>
              <a:buChar char="•"/>
            </a:pPr>
            <a:r>
              <a:rPr lang="en-GB" b="0" i="0" dirty="0">
                <a:solidFill>
                  <a:srgbClr val="D1D5DB"/>
                </a:solidFill>
                <a:effectLst/>
                <a:latin typeface="Söhne"/>
              </a:rPr>
              <a:t>You need a pin code or card </a:t>
            </a:r>
            <a:r>
              <a:rPr lang="en-GB" b="0" i="0">
                <a:solidFill>
                  <a:srgbClr val="D1D5DB"/>
                </a:solidFill>
                <a:effectLst/>
                <a:latin typeface="Söhne"/>
              </a:rPr>
              <a:t>to enter </a:t>
            </a:r>
            <a:r>
              <a:rPr lang="en-GB" b="0" i="0" dirty="0">
                <a:solidFill>
                  <a:srgbClr val="D1D5DB"/>
                </a:solidFill>
                <a:effectLst/>
                <a:latin typeface="Söhne"/>
              </a:rPr>
              <a:t>a building and either someone follows you in </a:t>
            </a:r>
            <a:r>
              <a:rPr lang="en-GB" b="0" i="0">
                <a:solidFill>
                  <a:srgbClr val="D1D5DB"/>
                </a:solidFill>
                <a:effectLst/>
                <a:latin typeface="Söhne"/>
              </a:rPr>
              <a:t>or you </a:t>
            </a:r>
            <a:r>
              <a:rPr lang="en-GB" b="0" i="0" dirty="0">
                <a:solidFill>
                  <a:srgbClr val="D1D5DB"/>
                </a:solidFill>
                <a:effectLst/>
                <a:latin typeface="Söhne"/>
              </a:rPr>
              <a:t>allow someone through. (What if they claim they’re waiting for someone or forgot their own pin/card?)</a:t>
            </a:r>
          </a:p>
        </p:txBody>
      </p:sp>
      <p:sp>
        <p:nvSpPr>
          <p:cNvPr id="4" name="Slide Number Placeholder 3"/>
          <p:cNvSpPr>
            <a:spLocks noGrp="1"/>
          </p:cNvSpPr>
          <p:nvPr>
            <p:ph type="sldNum" sz="quarter" idx="10"/>
          </p:nvPr>
        </p:nvSpPr>
        <p:spPr/>
        <p:txBody>
          <a:bodyPr/>
          <a:lstStyle/>
          <a:p>
            <a:fld id="{69424E20-1573-2443-BA4F-3E0C57E9D3E7}" type="slidenum">
              <a:rPr lang="en-US" smtClean="0"/>
              <a:t>17</a:t>
            </a:fld>
            <a:endParaRPr lang="en-US" dirty="0"/>
          </a:p>
        </p:txBody>
      </p:sp>
    </p:spTree>
    <p:extLst>
      <p:ext uri="{BB962C8B-B14F-4D97-AF65-F5344CB8AC3E}">
        <p14:creationId xmlns:p14="http://schemas.microsoft.com/office/powerpoint/2010/main" val="16065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18</a:t>
            </a:fld>
            <a:endParaRPr lang="en-US" dirty="0"/>
          </a:p>
        </p:txBody>
      </p:sp>
    </p:spTree>
    <p:extLst>
      <p:ext uri="{BB962C8B-B14F-4D97-AF65-F5344CB8AC3E}">
        <p14:creationId xmlns:p14="http://schemas.microsoft.com/office/powerpoint/2010/main" val="194173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Individuals, whether as students or employees can be both defenders and targets in the cyber threat landscape, which is why it is important for organizations to analyse and understand this human aspect of cyber security.</a:t>
            </a:r>
          </a:p>
          <a:p>
            <a:endParaRPr lang="en-GB" dirty="0"/>
          </a:p>
          <a:p>
            <a:r>
              <a:rPr lang="en-GB" dirty="0"/>
              <a:t>Important factors of the human element can include:</a:t>
            </a:r>
          </a:p>
          <a:p>
            <a:pPr marL="171450" indent="-171450">
              <a:buFont typeface="Arial" panose="020B0604020202020204" pitchFamily="34" charset="0"/>
              <a:buChar char="•"/>
            </a:pPr>
            <a:r>
              <a:rPr lang="en-GB" dirty="0"/>
              <a:t>User awareness and education – specific training to help individuals recognize and respond to cyber threats.</a:t>
            </a:r>
          </a:p>
          <a:p>
            <a:pPr marL="171450" indent="-171450">
              <a:buFont typeface="Arial" panose="020B0604020202020204" pitchFamily="34" charset="0"/>
              <a:buChar char="•"/>
            </a:pPr>
            <a:r>
              <a:rPr lang="en-GB" dirty="0"/>
              <a:t>Password practices – ensuring that users use and maintain suitable passwords and are responsible with them.</a:t>
            </a:r>
          </a:p>
          <a:p>
            <a:pPr marL="171450" indent="-171450">
              <a:buFont typeface="Arial" panose="020B0604020202020204" pitchFamily="34" charset="0"/>
              <a:buChar char="•"/>
            </a:pPr>
            <a:r>
              <a:rPr lang="en-GB" dirty="0"/>
              <a:t>Human error – Mistakes users make such as clicking malicious links in emails or disclosing sensitive information.</a:t>
            </a:r>
          </a:p>
          <a:p>
            <a:pPr marL="171450" indent="-171450">
              <a:buFont typeface="Arial" panose="020B0604020202020204" pitchFamily="34" charset="0"/>
              <a:buChar char="•"/>
            </a:pPr>
            <a:r>
              <a:rPr lang="en-GB" dirty="0"/>
              <a:t>Insider threats – The term for individuals within an organization that either intentionally or unintentionally cause security breaches.</a:t>
            </a:r>
          </a:p>
          <a:p>
            <a:pPr marL="171450" indent="-171450">
              <a:buFont typeface="Arial" panose="020B0604020202020204" pitchFamily="34" charset="0"/>
              <a:buChar char="•"/>
            </a:pPr>
            <a:r>
              <a:rPr lang="en-GB" dirty="0"/>
              <a:t>Social engineering – the specific behaviour of threat actors to take advantage of these human elements.</a:t>
            </a:r>
          </a:p>
        </p:txBody>
      </p:sp>
      <p:sp>
        <p:nvSpPr>
          <p:cNvPr id="4" name="Slide Number Placeholder 3"/>
          <p:cNvSpPr>
            <a:spLocks noGrp="1"/>
          </p:cNvSpPr>
          <p:nvPr>
            <p:ph type="sldNum" sz="quarter" idx="5"/>
          </p:nvPr>
        </p:nvSpPr>
        <p:spPr/>
        <p:txBody>
          <a:bodyPr/>
          <a:lstStyle/>
          <a:p>
            <a:fld id="{B7FC1FC7-B355-4A64-B0AE-58B30B1E6445}" type="slidenum">
              <a:rPr lang="en-GB" smtClean="0"/>
              <a:t>3</a:t>
            </a:fld>
            <a:endParaRPr lang="en-GB" dirty="0"/>
          </a:p>
        </p:txBody>
      </p:sp>
    </p:spTree>
    <p:extLst>
      <p:ext uri="{BB962C8B-B14F-4D97-AF65-F5344CB8AC3E}">
        <p14:creationId xmlns:p14="http://schemas.microsoft.com/office/powerpoint/2010/main" val="240709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UK, the government publishes an annual report known as the Cyber Security breaches survey. The report provides important insight into the cyber threat landscape within the country and assesses the prevalence and impact of cybersecurity attacks and breaches.</a:t>
            </a:r>
          </a:p>
          <a:p>
            <a:endParaRPr lang="en-GB" dirty="0"/>
          </a:p>
          <a:p>
            <a:r>
              <a:rPr lang="en-GB" dirty="0"/>
              <a:t>It </a:t>
            </a:r>
            <a:r>
              <a:rPr lang="en-GB" b="0" i="0" dirty="0">
                <a:solidFill>
                  <a:srgbClr val="D1D5DB"/>
                </a:solidFill>
                <a:effectLst/>
                <a:latin typeface="Söhne"/>
              </a:rPr>
              <a:t>plays a crucial role in shaping the understanding of cybersecurity challenges faced by organizations across different sectors. It helps inform government policies, encourages best practices, and facilitates collaborative efforts to strengthen the overall cybersecurity posture of the UK. Organizations can use the survey findings to benchmark their cybersecurity practices against industry trends and make informed decisions to enhance their resilience against cyber threats.</a:t>
            </a:r>
          </a:p>
          <a:p>
            <a:endParaRPr lang="en-GB" b="0" i="0" dirty="0">
              <a:solidFill>
                <a:srgbClr val="D1D5DB"/>
              </a:solidFill>
              <a:effectLst/>
              <a:latin typeface="Söhne"/>
            </a:endParaRPr>
          </a:p>
          <a:p>
            <a:r>
              <a:rPr lang="en-GB" b="0" i="0" dirty="0">
                <a:solidFill>
                  <a:srgbClr val="D1D5DB"/>
                </a:solidFill>
                <a:effectLst/>
                <a:latin typeface="Söhne"/>
              </a:rPr>
              <a:t>The survey typically breaks down information between businesses and charities, where there will be reasonable organizational differences in approaches to information technology.</a:t>
            </a:r>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4</a:t>
            </a:fld>
            <a:endParaRPr lang="en-GB" dirty="0"/>
          </a:p>
        </p:txBody>
      </p:sp>
    </p:spTree>
    <p:extLst>
      <p:ext uri="{BB962C8B-B14F-4D97-AF65-F5344CB8AC3E}">
        <p14:creationId xmlns:p14="http://schemas.microsoft.com/office/powerpoint/2010/main" val="180263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sz="1200" dirty="0"/>
              <a:t>Phishing presents the victim with a false narrative where the communication appears to be from a legitimate business or entity.</a:t>
            </a:r>
          </a:p>
          <a:p>
            <a:pPr marL="0" indent="0">
              <a:lnSpc>
                <a:spcPct val="150000"/>
              </a:lnSpc>
              <a:spcBef>
                <a:spcPts val="600"/>
              </a:spcBef>
              <a:spcAft>
                <a:spcPts val="600"/>
              </a:spcAft>
              <a:buNone/>
            </a:pPr>
            <a:endParaRPr lang="en-GB" sz="1200" dirty="0"/>
          </a:p>
          <a:p>
            <a:pPr marL="0" indent="0">
              <a:lnSpc>
                <a:spcPct val="150000"/>
              </a:lnSpc>
              <a:spcBef>
                <a:spcPts val="600"/>
              </a:spcBef>
              <a:spcAft>
                <a:spcPts val="600"/>
              </a:spcAft>
              <a:buNone/>
            </a:pPr>
            <a:r>
              <a:rPr lang="en-GB" sz="1200" dirty="0">
                <a:latin typeface="+mn-lt"/>
              </a:rPr>
              <a:t>A phishing email may also appear to be visually similar to a legitimate email from a bank. </a:t>
            </a:r>
          </a:p>
          <a:p>
            <a:pPr marL="0" indent="0">
              <a:lnSpc>
                <a:spcPct val="150000"/>
              </a:lnSpc>
              <a:spcBef>
                <a:spcPts val="600"/>
              </a:spcBef>
              <a:spcAft>
                <a:spcPts val="600"/>
              </a:spcAft>
              <a:buNone/>
            </a:pPr>
            <a:r>
              <a:rPr lang="en-GB" sz="1200" dirty="0">
                <a:latin typeface="+mn-lt"/>
              </a:rPr>
              <a:t>The email might suggest that the victim needs to access their online banking account via a URL in the email to update their personal details or risk losing access to their money.</a:t>
            </a:r>
            <a:endParaRPr lang="en-GB" sz="1200" b="0" i="0" dirty="0">
              <a:effectLst/>
              <a:latin typeface="+mn-lt"/>
            </a:endParaRPr>
          </a:p>
          <a:p>
            <a:pPr marL="0" indent="0">
              <a:lnSpc>
                <a:spcPct val="170000"/>
              </a:lnSpc>
              <a:spcBef>
                <a:spcPts val="600"/>
              </a:spcBef>
              <a:spcAft>
                <a:spcPts val="600"/>
              </a:spcAft>
              <a:buNone/>
            </a:pPr>
            <a:r>
              <a:rPr lang="en-GB" sz="1100" dirty="0"/>
              <a:t>When accessing the URL contained within the phishing email, the victim might be taken to a website that appears virtually identical to their online banking portal – but is in fact a clone of the legitimate website owned by the threat actor.</a:t>
            </a:r>
          </a:p>
          <a:p>
            <a:pPr marL="0" indent="0">
              <a:lnSpc>
                <a:spcPct val="170000"/>
              </a:lnSpc>
              <a:spcBef>
                <a:spcPts val="600"/>
              </a:spcBef>
              <a:spcAft>
                <a:spcPts val="600"/>
              </a:spcAft>
              <a:buNone/>
            </a:pPr>
            <a:r>
              <a:rPr lang="en-GB" sz="1100" dirty="0">
                <a:latin typeface="+mn-lt"/>
              </a:rPr>
              <a:t>When the victim enters their online banking credentials into the fake portal, the threat actor obtains these credentials and can now access the victims legitimate bank account.</a:t>
            </a:r>
            <a:endParaRPr lang="en-GB" sz="1050" b="0" i="0" dirty="0">
              <a:effectLst/>
              <a:latin typeface="+mn-lt"/>
            </a:endParaRPr>
          </a:p>
          <a:p>
            <a:pPr marL="0" indent="0">
              <a:lnSpc>
                <a:spcPct val="150000"/>
              </a:lnSpc>
              <a:spcBef>
                <a:spcPts val="600"/>
              </a:spcBef>
              <a:spcAft>
                <a:spcPts val="600"/>
              </a:spcAft>
              <a:buNone/>
            </a:pPr>
            <a:endParaRPr lang="en-GB" sz="1100" b="0" i="0" dirty="0">
              <a:effectLst/>
              <a:latin typeface="+mn-lt"/>
            </a:endParaRPr>
          </a:p>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7</a:t>
            </a:fld>
            <a:endParaRPr lang="en-GB" dirty="0"/>
          </a:p>
        </p:txBody>
      </p:sp>
    </p:spTree>
    <p:extLst>
      <p:ext uri="{BB962C8B-B14F-4D97-AF65-F5344CB8AC3E}">
        <p14:creationId xmlns:p14="http://schemas.microsoft.com/office/powerpoint/2010/main" val="402776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Spear phishing is a specific form of phishing where the threat actor has undertaken a considerable amount of research about the target organization and potential target victims within that organization.</a:t>
            </a:r>
          </a:p>
          <a:p>
            <a:endParaRPr lang="en-GB" dirty="0"/>
          </a:p>
          <a:p>
            <a:r>
              <a:rPr lang="en-GB" dirty="0"/>
              <a:t>The threat actor prevents a false narrative with the goal of obtaining specific information or finance from specific targeted individuals within an organization.</a:t>
            </a:r>
          </a:p>
          <a:p>
            <a:endParaRPr lang="en-GB" dirty="0"/>
          </a:p>
          <a:p>
            <a:r>
              <a:rPr lang="en-GB" dirty="0"/>
              <a:t>A threat actor may target the personal assistant of a senior member of staff for example, whilst impersonating their employer.</a:t>
            </a:r>
          </a:p>
        </p:txBody>
      </p:sp>
      <p:sp>
        <p:nvSpPr>
          <p:cNvPr id="4" name="Slide Number Placeholder 3"/>
          <p:cNvSpPr>
            <a:spLocks noGrp="1"/>
          </p:cNvSpPr>
          <p:nvPr>
            <p:ph type="sldNum" sz="quarter" idx="5"/>
          </p:nvPr>
        </p:nvSpPr>
        <p:spPr/>
        <p:txBody>
          <a:bodyPr/>
          <a:lstStyle/>
          <a:p>
            <a:fld id="{B7FC1FC7-B355-4A64-B0AE-58B30B1E6445}" type="slidenum">
              <a:rPr lang="en-GB" smtClean="0"/>
              <a:t>8</a:t>
            </a:fld>
            <a:endParaRPr lang="en-GB" dirty="0"/>
          </a:p>
        </p:txBody>
      </p:sp>
    </p:spTree>
    <p:extLst>
      <p:ext uri="{BB962C8B-B14F-4D97-AF65-F5344CB8AC3E}">
        <p14:creationId xmlns:p14="http://schemas.microsoft.com/office/powerpoint/2010/main" val="184241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Similar to the example of phishing involving the cloned online banking website, pharming is a specific from of social engineering where the victim is redirected from a genuine website to a malicious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This is likely to occur in situations where the victim needs to provide login credentials. The threat actor may be seeking to capture login credentials for a specific organization or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 employment settings, the threat actor might be attempting to capture sensitive credentials that would enable them to access and exfiltrate data of considerable value.</a:t>
            </a:r>
          </a:p>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9</a:t>
            </a:fld>
            <a:endParaRPr lang="en-GB" dirty="0"/>
          </a:p>
        </p:txBody>
      </p:sp>
    </p:spTree>
    <p:extLst>
      <p:ext uri="{BB962C8B-B14F-4D97-AF65-F5344CB8AC3E}">
        <p14:creationId xmlns:p14="http://schemas.microsoft.com/office/powerpoint/2010/main" val="4111363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Like blagging and phishing, voice phishing occurs when the threat actor makes a telephone call to the victim and uses false pretences to gain the trust of the victim.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caller might, for example, pretend to be from a company like Microsoft and suggest that they require remote access to the victims computer to resolve a software problem.</a:t>
            </a:r>
          </a:p>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10</a:t>
            </a:fld>
            <a:endParaRPr lang="en-GB" dirty="0"/>
          </a:p>
        </p:txBody>
      </p:sp>
    </p:spTree>
    <p:extLst>
      <p:ext uri="{BB962C8B-B14F-4D97-AF65-F5344CB8AC3E}">
        <p14:creationId xmlns:p14="http://schemas.microsoft.com/office/powerpoint/2010/main" val="387210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600"/>
              </a:spcBef>
              <a:spcAft>
                <a:spcPts val="600"/>
              </a:spcAft>
              <a:buNone/>
            </a:pPr>
            <a:r>
              <a:rPr lang="en-GB" sz="1200" b="0" i="0" dirty="0">
                <a:effectLst/>
                <a:latin typeface="+mn-lt"/>
              </a:rPr>
              <a:t>This could happen in a workplace where one colleague has access to more sensitive information than another.</a:t>
            </a:r>
          </a:p>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11</a:t>
            </a:fld>
            <a:endParaRPr lang="en-GB" dirty="0"/>
          </a:p>
        </p:txBody>
      </p:sp>
    </p:spTree>
    <p:extLst>
      <p:ext uri="{BB962C8B-B14F-4D97-AF65-F5344CB8AC3E}">
        <p14:creationId xmlns:p14="http://schemas.microsoft.com/office/powerpoint/2010/main" val="263289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12</a:t>
            </a:fld>
            <a:endParaRPr lang="en-US" dirty="0"/>
          </a:p>
        </p:txBody>
      </p:sp>
    </p:spTree>
    <p:extLst>
      <p:ext uri="{BB962C8B-B14F-4D97-AF65-F5344CB8AC3E}">
        <p14:creationId xmlns:p14="http://schemas.microsoft.com/office/powerpoint/2010/main" val="326261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83584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2/5/2024</a:t>
            </a:fld>
            <a:endParaRPr lang="en-US" dirty="0"/>
          </a:p>
        </p:txBody>
      </p:sp>
      <p:sp>
        <p:nvSpPr>
          <p:cNvPr id="5" name="Footer Placeholder 4"/>
          <p:cNvSpPr>
            <a:spLocks noGrp="1"/>
          </p:cNvSpPr>
          <p:nvPr>
            <p:ph type="ftr" sz="quarter" idx="11"/>
          </p:nvPr>
        </p:nvSpPr>
        <p:spPr>
          <a:xfrm>
            <a:off x="6208926" y="6356350"/>
            <a:ext cx="4114800" cy="365125"/>
          </a:xfrm>
        </p:spPr>
        <p:txBody>
          <a:bodyPr/>
          <a:lstStyle/>
          <a:p>
            <a:endParaRPr lang="en-US" dirty="0"/>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781126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2/5/2024</a:t>
            </a:fld>
            <a:endParaRPr lang="en-US" dirty="0"/>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dirty="0"/>
          </a:p>
        </p:txBody>
      </p:sp>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Human aspects of Cyber Security</a:t>
            </a:r>
            <a:endParaRPr lang="en-US" sz="5400" b="1" dirty="0"/>
          </a:p>
        </p:txBody>
      </p:sp>
      <p:pic>
        <p:nvPicPr>
          <p:cNvPr id="3" name="Picture 2" descr="University of Plymouth logo.">
            <a:extLst>
              <a:ext uri="{FF2B5EF4-FFF2-40B4-BE49-F238E27FC236}">
                <a16:creationId xmlns:a16="http://schemas.microsoft.com/office/drawing/2014/main" id="{E77F4DD5-9A5B-907B-01D8-34526A2C953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Vishing (voice phishing) &amp; Smishing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a:bodyPr>
          <a:lstStyle/>
          <a:p>
            <a:pPr>
              <a:lnSpc>
                <a:spcPct val="150000"/>
              </a:lnSpc>
              <a:spcBef>
                <a:spcPts val="600"/>
              </a:spcBef>
              <a:spcAft>
                <a:spcPts val="600"/>
              </a:spcAft>
            </a:pPr>
            <a:r>
              <a:rPr lang="en-GB" sz="2400" dirty="0"/>
              <a:t>Telephone call that tries to convince the user their computer is infected with a virus.</a:t>
            </a:r>
          </a:p>
          <a:p>
            <a:pPr>
              <a:lnSpc>
                <a:spcPct val="150000"/>
              </a:lnSpc>
              <a:spcBef>
                <a:spcPts val="600"/>
              </a:spcBef>
              <a:spcAft>
                <a:spcPts val="600"/>
              </a:spcAft>
            </a:pPr>
            <a:r>
              <a:rPr lang="en-GB" sz="2400" dirty="0"/>
              <a:t>Caller may convince the user to allow remote access to their computer.</a:t>
            </a:r>
          </a:p>
          <a:p>
            <a:pPr>
              <a:lnSpc>
                <a:spcPct val="150000"/>
              </a:lnSpc>
              <a:spcBef>
                <a:spcPts val="600"/>
              </a:spcBef>
              <a:spcAft>
                <a:spcPts val="600"/>
              </a:spcAft>
            </a:pPr>
            <a:r>
              <a:rPr lang="en-GB" sz="2400" dirty="0"/>
              <a:t>Text message appearing to be from a relative, perhaps claiming to have changed their phone number.</a:t>
            </a:r>
          </a:p>
          <a:p>
            <a:pPr marL="0" indent="0">
              <a:lnSpc>
                <a:spcPct val="150000"/>
              </a:lnSpc>
              <a:spcBef>
                <a:spcPts val="600"/>
              </a:spcBef>
              <a:spcAft>
                <a:spcPts val="600"/>
              </a:spcAft>
              <a:buNone/>
            </a:pPr>
            <a:endParaRPr lang="en-GB" sz="2400" b="0" i="0" dirty="0">
              <a:effectLst/>
              <a:latin typeface="+mn-lt"/>
            </a:endParaRPr>
          </a:p>
          <a:p>
            <a:pPr marL="0" indent="0">
              <a:buNone/>
            </a:pPr>
            <a:endParaRPr lang="en-US" dirty="0"/>
          </a:p>
        </p:txBody>
      </p:sp>
      <p:pic>
        <p:nvPicPr>
          <p:cNvPr id="3" name="Picture 2" descr="Woman on phone viewing paper">
            <a:extLst>
              <a:ext uri="{FF2B5EF4-FFF2-40B4-BE49-F238E27FC236}">
                <a16:creationId xmlns:a16="http://schemas.microsoft.com/office/drawing/2014/main" id="{5F09784A-3801-DEAF-21E0-DA02E8F9883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7" y="0"/>
            <a:ext cx="4469363" cy="6858000"/>
          </a:xfrm>
          <a:prstGeom prst="rect">
            <a:avLst/>
          </a:prstGeom>
        </p:spPr>
      </p:pic>
    </p:spTree>
    <p:extLst>
      <p:ext uri="{BB962C8B-B14F-4D97-AF65-F5344CB8AC3E}">
        <p14:creationId xmlns:p14="http://schemas.microsoft.com/office/powerpoint/2010/main" val="115569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Shouldering (shoulder surfing)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59"/>
            <a:ext cx="7194130" cy="4888623"/>
          </a:xfrm>
        </p:spPr>
        <p:txBody>
          <a:bodyPr>
            <a:normAutofit fontScale="85000" lnSpcReduction="20000"/>
          </a:bodyPr>
          <a:lstStyle/>
          <a:p>
            <a:pPr marL="0" indent="0">
              <a:lnSpc>
                <a:spcPct val="150000"/>
              </a:lnSpc>
              <a:spcBef>
                <a:spcPts val="600"/>
              </a:spcBef>
              <a:spcAft>
                <a:spcPts val="600"/>
              </a:spcAft>
              <a:buNone/>
            </a:pPr>
            <a:r>
              <a:rPr lang="en-GB" sz="2400" dirty="0"/>
              <a:t>Shoulder surfing occurs where the threat actor eavesdrops over the victim to observe the input of sensitive credentials or information.</a:t>
            </a:r>
          </a:p>
          <a:p>
            <a:pPr>
              <a:lnSpc>
                <a:spcPct val="150000"/>
              </a:lnSpc>
              <a:spcBef>
                <a:spcPts val="600"/>
              </a:spcBef>
              <a:spcAft>
                <a:spcPts val="600"/>
              </a:spcAft>
            </a:pPr>
            <a:r>
              <a:rPr lang="en-GB" sz="2400" dirty="0"/>
              <a:t>Being watched entering a password for a service or system.</a:t>
            </a:r>
          </a:p>
          <a:p>
            <a:pPr>
              <a:lnSpc>
                <a:spcPct val="150000"/>
              </a:lnSpc>
              <a:spcBef>
                <a:spcPts val="600"/>
              </a:spcBef>
              <a:spcAft>
                <a:spcPts val="600"/>
              </a:spcAft>
            </a:pPr>
            <a:r>
              <a:rPr lang="en-GB" sz="2400" dirty="0"/>
              <a:t>Being watched entering a keypad code for a physical door lock.</a:t>
            </a:r>
          </a:p>
          <a:p>
            <a:pPr>
              <a:lnSpc>
                <a:spcPct val="150000"/>
              </a:lnSpc>
              <a:spcBef>
                <a:spcPts val="600"/>
              </a:spcBef>
              <a:spcAft>
                <a:spcPts val="600"/>
              </a:spcAft>
            </a:pPr>
            <a:r>
              <a:rPr lang="en-GB" sz="2400" dirty="0"/>
              <a:t>Being watched entering your pin number when withdrawing money from a bank.</a:t>
            </a:r>
          </a:p>
          <a:p>
            <a:pPr>
              <a:lnSpc>
                <a:spcPct val="150000"/>
              </a:lnSpc>
              <a:spcBef>
                <a:spcPts val="600"/>
              </a:spcBef>
              <a:spcAft>
                <a:spcPts val="600"/>
              </a:spcAft>
            </a:pPr>
            <a:r>
              <a:rPr lang="en-GB" sz="2400" dirty="0"/>
              <a:t>Being watched entering your pin number when purchasing something.</a:t>
            </a:r>
          </a:p>
          <a:p>
            <a:pPr marL="0" indent="0">
              <a:buNone/>
            </a:pPr>
            <a:endParaRPr lang="en-US" dirty="0"/>
          </a:p>
        </p:txBody>
      </p:sp>
      <p:pic>
        <p:nvPicPr>
          <p:cNvPr id="7" name="Picture 6" descr="Device and padlock">
            <a:extLst>
              <a:ext uri="{FF2B5EF4-FFF2-40B4-BE49-F238E27FC236}">
                <a16:creationId xmlns:a16="http://schemas.microsoft.com/office/drawing/2014/main" id="{FF374247-F853-F9E5-59E9-CC4ECAF3377B}"/>
              </a:ext>
            </a:extLst>
          </p:cNvPr>
          <p:cNvPicPr>
            <a:picLocks noChangeAspect="1"/>
          </p:cNvPicPr>
          <p:nvPr/>
        </p:nvPicPr>
        <p:blipFill rotWithShape="1">
          <a:blip r:embed="rId3">
            <a:extLst>
              <a:ext uri="{28A0092B-C50C-407E-A947-70E740481C1C}">
                <a14:useLocalDpi xmlns:a14="http://schemas.microsoft.com/office/drawing/2010/main" val="0"/>
              </a:ext>
            </a:extLst>
          </a:blip>
          <a:srcRect l="26684" r="36658"/>
          <a:stretch/>
        </p:blipFill>
        <p:spPr>
          <a:xfrm>
            <a:off x="7722636" y="0"/>
            <a:ext cx="4469363" cy="6858000"/>
          </a:xfrm>
          <a:prstGeom prst="rect">
            <a:avLst/>
          </a:prstGeom>
        </p:spPr>
      </p:pic>
      <p:pic>
        <p:nvPicPr>
          <p:cNvPr id="8" name="Picture 7" descr="Couple working in the office">
            <a:extLst>
              <a:ext uri="{FF2B5EF4-FFF2-40B4-BE49-F238E27FC236}">
                <a16:creationId xmlns:a16="http://schemas.microsoft.com/office/drawing/2014/main" id="{D334780A-2B83-BDD7-8952-85990DCD6D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22636" y="0"/>
            <a:ext cx="4469363" cy="6858000"/>
          </a:xfrm>
          <a:prstGeom prst="rect">
            <a:avLst/>
          </a:prstGeom>
        </p:spPr>
      </p:pic>
    </p:spTree>
    <p:extLst>
      <p:ext uri="{BB962C8B-B14F-4D97-AF65-F5344CB8AC3E}">
        <p14:creationId xmlns:p14="http://schemas.microsoft.com/office/powerpoint/2010/main" val="248222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8117632"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Social engineering</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8117632" cy="2067068"/>
          </a:xfrm>
          <a:noFill/>
        </p:spPr>
        <p:txBody>
          <a:bodyPr vert="horz" lIns="91440" tIns="45720" rIns="91440" bIns="45720" rtlCol="0">
            <a:normAutofit/>
          </a:bodyPr>
          <a:lstStyle/>
          <a:p>
            <a:r>
              <a:rPr lang="en-US" sz="2000" dirty="0">
                <a:solidFill>
                  <a:schemeClr val="tx1"/>
                </a:solidFill>
                <a:latin typeface="+mn-lt"/>
                <a:ea typeface="+mn-ea"/>
                <a:cs typeface="+mn-cs"/>
              </a:rPr>
              <a:t>Let’s test our knowledge of social engineering and see if we can identify some examples of communications that might be from a threat actor.</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DCE4E802-E888-BC93-5DF2-EBBF03A015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50228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Information security policy</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5175062"/>
          </a:xfrm>
        </p:spPr>
        <p:txBody>
          <a:bodyPr>
            <a:normAutofit fontScale="92500" lnSpcReduction="20000"/>
          </a:bodyPr>
          <a:lstStyle/>
          <a:p>
            <a:pPr>
              <a:lnSpc>
                <a:spcPct val="170000"/>
              </a:lnSpc>
              <a:spcBef>
                <a:spcPts val="600"/>
              </a:spcBef>
              <a:spcAft>
                <a:spcPts val="600"/>
              </a:spcAft>
            </a:pPr>
            <a:r>
              <a:rPr lang="en-GB" sz="2400" dirty="0"/>
              <a:t>Updates - Keep computers and devices up to date with the latest software patches and updates.</a:t>
            </a:r>
          </a:p>
          <a:p>
            <a:pPr>
              <a:lnSpc>
                <a:spcPct val="170000"/>
              </a:lnSpc>
              <a:spcBef>
                <a:spcPts val="600"/>
              </a:spcBef>
              <a:spcAft>
                <a:spcPts val="600"/>
              </a:spcAft>
            </a:pPr>
            <a:r>
              <a:rPr lang="en-GB" sz="2400" dirty="0"/>
              <a:t>Information classification – based on sensitivity and value of a given document or set of document.</a:t>
            </a:r>
          </a:p>
          <a:p>
            <a:pPr>
              <a:lnSpc>
                <a:spcPct val="170000"/>
              </a:lnSpc>
              <a:spcBef>
                <a:spcPts val="600"/>
              </a:spcBef>
              <a:spcAft>
                <a:spcPts val="600"/>
              </a:spcAft>
            </a:pPr>
            <a:r>
              <a:rPr lang="en-GB" sz="2400" dirty="0"/>
              <a:t>Bring your own device – specific guidance on using your own laptop or device at work.</a:t>
            </a:r>
          </a:p>
          <a:p>
            <a:pPr>
              <a:lnSpc>
                <a:spcPct val="170000"/>
              </a:lnSpc>
              <a:spcBef>
                <a:spcPts val="600"/>
              </a:spcBef>
              <a:spcAft>
                <a:spcPts val="600"/>
              </a:spcAft>
            </a:pPr>
            <a:r>
              <a:rPr lang="en-GB" sz="2400" dirty="0"/>
              <a:t>Unacceptable use – examples of things that individuals must not use computer systems for. E.g., Bullying &amp; harassment or digital piracy.</a:t>
            </a:r>
          </a:p>
        </p:txBody>
      </p:sp>
      <p:pic>
        <p:nvPicPr>
          <p:cNvPr id="7" name="Picture 6" descr="Device and padlock">
            <a:extLst>
              <a:ext uri="{FF2B5EF4-FFF2-40B4-BE49-F238E27FC236}">
                <a16:creationId xmlns:a16="http://schemas.microsoft.com/office/drawing/2014/main" id="{FF374247-F853-F9E5-59E9-CC4ECAF3377B}"/>
              </a:ext>
            </a:extLst>
          </p:cNvPr>
          <p:cNvPicPr>
            <a:picLocks noChangeAspect="1"/>
          </p:cNvPicPr>
          <p:nvPr/>
        </p:nvPicPr>
        <p:blipFill rotWithShape="1">
          <a:blip r:embed="rId3">
            <a:extLst>
              <a:ext uri="{28A0092B-C50C-407E-A947-70E740481C1C}">
                <a14:useLocalDpi xmlns:a14="http://schemas.microsoft.com/office/drawing/2010/main" val="0"/>
              </a:ext>
            </a:extLst>
          </a:blip>
          <a:srcRect l="26684" r="36658"/>
          <a:stretch/>
        </p:blipFill>
        <p:spPr>
          <a:xfrm>
            <a:off x="7722636" y="0"/>
            <a:ext cx="4469363" cy="6858000"/>
          </a:xfrm>
          <a:prstGeom prst="rect">
            <a:avLst/>
          </a:prstGeom>
        </p:spPr>
      </p:pic>
      <p:pic>
        <p:nvPicPr>
          <p:cNvPr id="8" name="Picture 7" descr="Couple working in the office">
            <a:extLst>
              <a:ext uri="{FF2B5EF4-FFF2-40B4-BE49-F238E27FC236}">
                <a16:creationId xmlns:a16="http://schemas.microsoft.com/office/drawing/2014/main" id="{D334780A-2B83-BDD7-8952-85990DCD6D04}"/>
              </a:ext>
            </a:extLst>
          </p:cNvPr>
          <p:cNvPicPr>
            <a:picLocks noChangeAspect="1"/>
          </p:cNvPicPr>
          <p:nvPr/>
        </p:nvPicPr>
        <p:blipFill rotWithShape="1">
          <a:blip r:embed="rId4">
            <a:extLst>
              <a:ext uri="{28A0092B-C50C-407E-A947-70E740481C1C}">
                <a14:useLocalDpi xmlns:a14="http://schemas.microsoft.com/office/drawing/2010/main" val="0"/>
              </a:ext>
            </a:extLst>
          </a:blip>
          <a:srcRect l="40891" r="15663"/>
          <a:stretch/>
        </p:blipFill>
        <p:spPr>
          <a:xfrm>
            <a:off x="7722636" y="0"/>
            <a:ext cx="4469363" cy="6858000"/>
          </a:xfrm>
          <a:prstGeom prst="rect">
            <a:avLst/>
          </a:prstGeom>
        </p:spPr>
      </p:pic>
      <p:pic>
        <p:nvPicPr>
          <p:cNvPr id="9" name="Picture 8" descr="Illustration of people on a blockchain">
            <a:extLst>
              <a:ext uri="{FF2B5EF4-FFF2-40B4-BE49-F238E27FC236}">
                <a16:creationId xmlns:a16="http://schemas.microsoft.com/office/drawing/2014/main" id="{873D301A-7D96-7DAD-5728-B01C51A7437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722635" y="0"/>
            <a:ext cx="4469363" cy="6858000"/>
          </a:xfrm>
          <a:prstGeom prst="rect">
            <a:avLst/>
          </a:prstGeom>
        </p:spPr>
      </p:pic>
    </p:spTree>
    <p:extLst>
      <p:ext uri="{BB962C8B-B14F-4D97-AF65-F5344CB8AC3E}">
        <p14:creationId xmlns:p14="http://schemas.microsoft.com/office/powerpoint/2010/main" val="215807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8117632"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School security policy</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8117632" cy="2067068"/>
          </a:xfrm>
          <a:noFill/>
        </p:spPr>
        <p:txBody>
          <a:bodyPr vert="horz" lIns="91440" tIns="45720" rIns="91440" bIns="45720" rtlCol="0">
            <a:normAutofit/>
          </a:bodyPr>
          <a:lstStyle/>
          <a:p>
            <a:r>
              <a:rPr lang="en-US" sz="2000" dirty="0">
                <a:solidFill>
                  <a:schemeClr val="tx1"/>
                </a:solidFill>
                <a:latin typeface="+mn-lt"/>
                <a:ea typeface="+mn-ea"/>
                <a:cs typeface="+mn-cs"/>
              </a:rPr>
              <a:t>Have a look at the School security policy, have you read it before?</a:t>
            </a:r>
          </a:p>
          <a:p>
            <a:r>
              <a:rPr lang="en-US" sz="2000" dirty="0">
                <a:solidFill>
                  <a:schemeClr val="tx1"/>
                </a:solidFill>
                <a:latin typeface="+mn-lt"/>
                <a:ea typeface="+mn-ea"/>
                <a:cs typeface="+mn-cs"/>
              </a:rPr>
              <a:t>How many of you have read the terms and conditions when you’ve signed up for a website or downloaded a new app for your phone?</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DCE4E802-E888-BC93-5DF2-EBBF03A015BA}"/>
              </a:ext>
            </a:extLst>
          </p:cNvPr>
          <p:cNvPicPr>
            <a:picLocks noChangeAspect="1"/>
          </p:cNvPicPr>
          <p:nvPr/>
        </p:nvPicPr>
        <p:blipFill rotWithShape="1">
          <a:blip r:embed="rId3">
            <a:extLst>
              <a:ext uri="{28A0092B-C50C-407E-A947-70E740481C1C}">
                <a14:useLocalDpi xmlns:a14="http://schemas.microsoft.com/office/drawing/2010/main" val="0"/>
              </a:ext>
            </a:extLst>
          </a:blip>
          <a:srcRect l="64407" b="1388"/>
          <a:stretch/>
        </p:blipFill>
        <p:spPr>
          <a:xfrm>
            <a:off x="-1" y="1"/>
            <a:ext cx="3866835" cy="6858000"/>
          </a:xfrm>
          <a:prstGeom prst="rect">
            <a:avLst/>
          </a:prstGeom>
        </p:spPr>
      </p:pic>
    </p:spTree>
    <p:extLst>
      <p:ext uri="{BB962C8B-B14F-4D97-AF65-F5344CB8AC3E}">
        <p14:creationId xmlns:p14="http://schemas.microsoft.com/office/powerpoint/2010/main" val="38161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Cyber Essentials policy requirements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469982"/>
          </a:xfrm>
        </p:spPr>
        <p:txBody>
          <a:bodyPr>
            <a:normAutofit fontScale="70000" lnSpcReduction="20000"/>
          </a:bodyPr>
          <a:lstStyle/>
          <a:p>
            <a:pPr marL="0" indent="0">
              <a:lnSpc>
                <a:spcPct val="160000"/>
              </a:lnSpc>
              <a:spcBef>
                <a:spcPts val="600"/>
              </a:spcBef>
              <a:spcAft>
                <a:spcPts val="600"/>
              </a:spcAft>
              <a:buNone/>
            </a:pPr>
            <a:r>
              <a:rPr lang="en-GB" sz="2400" b="0" i="0" dirty="0">
                <a:effectLst/>
                <a:latin typeface="+mn-lt"/>
              </a:rPr>
              <a:t>The Government backed Cyber Essentials scheme in the UK outlines that a strong information security policy </a:t>
            </a:r>
            <a:r>
              <a:rPr lang="en-GB" sz="2400" dirty="0">
                <a:latin typeface="+mn-lt"/>
              </a:rPr>
              <a:t>must include:</a:t>
            </a:r>
          </a:p>
          <a:p>
            <a:pPr marL="0" indent="0">
              <a:lnSpc>
                <a:spcPct val="160000"/>
              </a:lnSpc>
              <a:spcBef>
                <a:spcPts val="600"/>
              </a:spcBef>
              <a:spcAft>
                <a:spcPts val="600"/>
              </a:spcAft>
              <a:buNone/>
            </a:pPr>
            <a:endParaRPr lang="en-GB" sz="2400" dirty="0">
              <a:latin typeface="+mn-lt"/>
            </a:endParaRPr>
          </a:p>
          <a:p>
            <a:pPr>
              <a:lnSpc>
                <a:spcPct val="160000"/>
              </a:lnSpc>
              <a:spcBef>
                <a:spcPts val="600"/>
              </a:spcBef>
              <a:spcAft>
                <a:spcPts val="600"/>
              </a:spcAft>
            </a:pPr>
            <a:r>
              <a:rPr lang="en-GB" sz="2400" b="0" i="0" dirty="0">
                <a:effectLst/>
                <a:latin typeface="+mn-lt"/>
              </a:rPr>
              <a:t>IT Security policies (e.g., password requirements).</a:t>
            </a:r>
          </a:p>
          <a:p>
            <a:pPr>
              <a:lnSpc>
                <a:spcPct val="160000"/>
              </a:lnSpc>
              <a:spcBef>
                <a:spcPts val="600"/>
              </a:spcBef>
              <a:spcAft>
                <a:spcPts val="600"/>
              </a:spcAft>
            </a:pPr>
            <a:r>
              <a:rPr lang="en-GB" sz="2400" dirty="0">
                <a:latin typeface="+mn-lt"/>
              </a:rPr>
              <a:t>Data protection policies (e.g., handling of data).</a:t>
            </a:r>
          </a:p>
          <a:p>
            <a:pPr>
              <a:lnSpc>
                <a:spcPct val="160000"/>
              </a:lnSpc>
              <a:spcBef>
                <a:spcPts val="600"/>
              </a:spcBef>
              <a:spcAft>
                <a:spcPts val="600"/>
              </a:spcAft>
            </a:pPr>
            <a:r>
              <a:rPr lang="en-GB" sz="2400" b="0" i="0" dirty="0">
                <a:effectLst/>
                <a:latin typeface="+mn-lt"/>
              </a:rPr>
              <a:t>Bring your own device policy (rules for using your </a:t>
            </a:r>
            <a:r>
              <a:rPr lang="en-GB" sz="2400" dirty="0">
                <a:latin typeface="+mn-lt"/>
              </a:rPr>
              <a:t>own laptop at work).</a:t>
            </a:r>
          </a:p>
          <a:p>
            <a:pPr>
              <a:lnSpc>
                <a:spcPct val="160000"/>
              </a:lnSpc>
              <a:spcBef>
                <a:spcPts val="600"/>
              </a:spcBef>
              <a:spcAft>
                <a:spcPts val="600"/>
              </a:spcAft>
            </a:pPr>
            <a:r>
              <a:rPr lang="en-GB" sz="2400" b="0" i="0" dirty="0">
                <a:effectLst/>
                <a:latin typeface="+mn-lt"/>
              </a:rPr>
              <a:t>Acceptable use policy (expectations for users).</a:t>
            </a:r>
          </a:p>
          <a:p>
            <a:pPr>
              <a:lnSpc>
                <a:spcPct val="160000"/>
              </a:lnSpc>
              <a:spcBef>
                <a:spcPts val="600"/>
              </a:spcBef>
              <a:spcAft>
                <a:spcPts val="600"/>
              </a:spcAft>
            </a:pPr>
            <a:r>
              <a:rPr lang="en-GB" sz="2400" dirty="0">
                <a:latin typeface="+mn-lt"/>
              </a:rPr>
              <a:t>Privileged user policy (ensuring sensitive resources require clearance).</a:t>
            </a:r>
            <a:endParaRPr lang="en-GB" sz="2000" b="0" i="0" dirty="0">
              <a:effectLst/>
              <a:latin typeface="+mn-lt"/>
            </a:endParaRPr>
          </a:p>
          <a:p>
            <a:pPr marL="0" indent="0">
              <a:buNone/>
            </a:pPr>
            <a:endParaRPr lang="en-US" dirty="0"/>
          </a:p>
        </p:txBody>
      </p:sp>
      <p:pic>
        <p:nvPicPr>
          <p:cNvPr id="2" name="Picture 1" descr="Close up of checklist">
            <a:extLst>
              <a:ext uri="{FF2B5EF4-FFF2-40B4-BE49-F238E27FC236}">
                <a16:creationId xmlns:a16="http://schemas.microsoft.com/office/drawing/2014/main" id="{E893495F-0BEC-041A-828D-3F73334C835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7" y="0"/>
            <a:ext cx="4469363" cy="6858000"/>
          </a:xfrm>
          <a:prstGeom prst="rect">
            <a:avLst/>
          </a:prstGeom>
        </p:spPr>
      </p:pic>
    </p:spTree>
    <p:extLst>
      <p:ext uri="{BB962C8B-B14F-4D97-AF65-F5344CB8AC3E}">
        <p14:creationId xmlns:p14="http://schemas.microsoft.com/office/powerpoint/2010/main" val="3021113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8117632"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Poster design</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8117632" cy="2067068"/>
          </a:xfrm>
          <a:noFill/>
        </p:spPr>
        <p:txBody>
          <a:bodyPr vert="horz" lIns="91440" tIns="45720" rIns="91440" bIns="45720" rtlCol="0">
            <a:normAutofit/>
          </a:bodyPr>
          <a:lstStyle/>
          <a:p>
            <a:r>
              <a:rPr lang="en-US" sz="2000" dirty="0">
                <a:solidFill>
                  <a:schemeClr val="tx1"/>
                </a:solidFill>
                <a:latin typeface="+mn-lt"/>
                <a:ea typeface="+mn-ea"/>
                <a:cs typeface="+mn-cs"/>
              </a:rPr>
              <a:t>Let’s test our knowledge of social engineering and see if we can identify an example of an attack versus a legitimate communication.</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DCE4E802-E888-BC93-5DF2-EBBF03A015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217836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8117632" cy="3343135"/>
          </a:xfrm>
          <a:noFill/>
        </p:spPr>
        <p:txBody>
          <a:bodyPr vert="horz" lIns="91440" tIns="45720" rIns="91440" bIns="45720" rtlCol="0" anchor="b">
            <a:normAutofit/>
          </a:bodyPr>
          <a:lstStyle/>
          <a:p>
            <a:r>
              <a:rPr lang="en-US" sz="5200" dirty="0">
                <a:solidFill>
                  <a:schemeClr val="tx1"/>
                </a:solidFill>
                <a:latin typeface="+mj-lt"/>
                <a:ea typeface="+mj-ea"/>
                <a:cs typeface="+mj-cs"/>
              </a:rPr>
              <a:t>Discussion: </a:t>
            </a:r>
            <a:br>
              <a:rPr lang="en-US" sz="5200" dirty="0">
                <a:solidFill>
                  <a:schemeClr val="tx1"/>
                </a:solidFill>
                <a:latin typeface="+mj-lt"/>
                <a:ea typeface="+mj-ea"/>
                <a:cs typeface="+mj-cs"/>
              </a:rPr>
            </a:br>
            <a:r>
              <a:rPr lang="en-US" sz="5200" dirty="0">
                <a:solidFill>
                  <a:schemeClr val="tx1"/>
                </a:solidFill>
                <a:latin typeface="+mj-lt"/>
                <a:ea typeface="+mj-ea"/>
                <a:cs typeface="+mj-cs"/>
              </a:rPr>
              <a:t>Security scenarios</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8117632" cy="2067068"/>
          </a:xfrm>
          <a:noFill/>
        </p:spPr>
        <p:txBody>
          <a:bodyPr vert="horz" lIns="91440" tIns="45720" rIns="91440" bIns="45720" rtlCol="0">
            <a:normAutofit/>
          </a:bodyPr>
          <a:lstStyle/>
          <a:p>
            <a:pPr marL="457200" indent="-457200">
              <a:buAutoNum type="arabicParenR"/>
            </a:pPr>
            <a:r>
              <a:rPr lang="en-US" sz="2000" dirty="0">
                <a:solidFill>
                  <a:schemeClr val="tx1"/>
                </a:solidFill>
                <a:latin typeface="+mn-lt"/>
                <a:ea typeface="+mn-ea"/>
                <a:cs typeface="+mn-cs"/>
              </a:rPr>
              <a:t>Credential sharing</a:t>
            </a:r>
          </a:p>
          <a:p>
            <a:pPr marL="457200" indent="-457200">
              <a:buAutoNum type="arabicParenR"/>
            </a:pPr>
            <a:r>
              <a:rPr lang="en-US" sz="2000" dirty="0">
                <a:solidFill>
                  <a:schemeClr val="tx1"/>
                </a:solidFill>
                <a:latin typeface="+mn-lt"/>
                <a:ea typeface="+mn-ea"/>
                <a:cs typeface="+mn-cs"/>
              </a:rPr>
              <a:t>Email communications</a:t>
            </a:r>
          </a:p>
          <a:p>
            <a:pPr marL="457200" indent="-457200">
              <a:buAutoNum type="arabicParenR"/>
            </a:pPr>
            <a:r>
              <a:rPr lang="en-US" sz="2000" dirty="0">
                <a:solidFill>
                  <a:schemeClr val="tx1"/>
                </a:solidFill>
                <a:latin typeface="+mn-lt"/>
                <a:ea typeface="+mn-ea"/>
                <a:cs typeface="+mn-cs"/>
              </a:rPr>
              <a:t>Digital piracy</a:t>
            </a:r>
          </a:p>
          <a:p>
            <a:pPr marL="457200" indent="-457200">
              <a:buAutoNum type="arabicParenR"/>
            </a:pPr>
            <a:r>
              <a:rPr lang="en-US" sz="2000" dirty="0">
                <a:solidFill>
                  <a:schemeClr val="tx1"/>
                </a:solidFill>
                <a:latin typeface="+mn-lt"/>
                <a:ea typeface="+mn-ea"/>
                <a:cs typeface="+mn-cs"/>
              </a:rPr>
              <a:t>Shoulder surfing</a:t>
            </a:r>
          </a:p>
          <a:p>
            <a:pPr marL="457200" indent="-457200">
              <a:buAutoNum type="arabicParenR"/>
            </a:pPr>
            <a:r>
              <a:rPr lang="en-US" sz="2000" dirty="0">
                <a:solidFill>
                  <a:schemeClr val="tx1"/>
                </a:solidFill>
                <a:latin typeface="+mn-lt"/>
                <a:ea typeface="+mn-ea"/>
                <a:cs typeface="+mn-cs"/>
              </a:rPr>
              <a:t>Tailgating</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DCE4E802-E888-BC93-5DF2-EBBF03A015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375954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345634"/>
            <a:ext cx="12191999" cy="1721541"/>
          </a:xfrm>
        </p:spPr>
        <p:txBody>
          <a:bodyPr>
            <a:normAutofit/>
          </a:bodyPr>
          <a:lstStyle/>
          <a:p>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0" y="4067175"/>
            <a:ext cx="12191999" cy="979902"/>
          </a:xfrm>
        </p:spPr>
        <p:txBody>
          <a:bodyPr>
            <a:normAutofit/>
          </a:bodyPr>
          <a:lstStyle/>
          <a:p>
            <a:r>
              <a:rPr lang="en-US" b="1" dirty="0">
                <a:solidFill>
                  <a:schemeClr val="accent4">
                    <a:lumMod val="60000"/>
                    <a:lumOff val="40000"/>
                  </a:schemeClr>
                </a:solidFill>
              </a:rPr>
              <a:t>Thank You</a:t>
            </a:r>
          </a:p>
        </p:txBody>
      </p:sp>
    </p:spTree>
    <p:extLst>
      <p:ext uri="{BB962C8B-B14F-4D97-AF65-F5344CB8AC3E}">
        <p14:creationId xmlns:p14="http://schemas.microsoft.com/office/powerpoint/2010/main" val="4557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7117-D7EC-734A-BB39-4D90C2B9345D}"/>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B25C5001-E924-8146-852C-CA2C75362DC9}"/>
              </a:ext>
            </a:extLst>
          </p:cNvPr>
          <p:cNvSpPr>
            <a:spLocks noGrp="1"/>
          </p:cNvSpPr>
          <p:nvPr>
            <p:ph idx="1"/>
          </p:nvPr>
        </p:nvSpPr>
        <p:spPr>
          <a:xfrm>
            <a:off x="838199" y="1565328"/>
            <a:ext cx="6884435" cy="3645650"/>
          </a:xfrm>
        </p:spPr>
        <p:txBody>
          <a:bodyPr>
            <a:normAutofit fontScale="92500"/>
          </a:bodyPr>
          <a:lstStyle/>
          <a:p>
            <a:r>
              <a:rPr lang="en-US" dirty="0"/>
              <a:t>Social Engineering, Awareness &amp; Culture:</a:t>
            </a:r>
          </a:p>
          <a:p>
            <a:pPr marL="0" indent="0">
              <a:buNone/>
            </a:pPr>
            <a:endParaRPr lang="en-US" dirty="0"/>
          </a:p>
          <a:p>
            <a:pPr lvl="1"/>
            <a:r>
              <a:rPr lang="en-US" dirty="0"/>
              <a:t>Human factor in cyber security</a:t>
            </a:r>
          </a:p>
          <a:p>
            <a:pPr lvl="1"/>
            <a:endParaRPr lang="en-US" dirty="0"/>
          </a:p>
          <a:p>
            <a:pPr lvl="1"/>
            <a:r>
              <a:rPr lang="en-US" dirty="0"/>
              <a:t>Social engineering techniques</a:t>
            </a:r>
          </a:p>
          <a:p>
            <a:pPr lvl="1"/>
            <a:endParaRPr lang="en-US" dirty="0"/>
          </a:p>
          <a:p>
            <a:pPr lvl="1"/>
            <a:r>
              <a:rPr lang="en-US" dirty="0"/>
              <a:t>Security policy</a:t>
            </a:r>
          </a:p>
          <a:p>
            <a:pPr lvl="1"/>
            <a:endParaRPr lang="en-US" dirty="0"/>
          </a:p>
          <a:p>
            <a:pPr lvl="1"/>
            <a:r>
              <a:rPr lang="en-US" dirty="0"/>
              <a:t>Security culture</a:t>
            </a:r>
          </a:p>
          <a:p>
            <a:pPr lvl="1"/>
            <a:endParaRPr lang="en-US" dirty="0"/>
          </a:p>
          <a:p>
            <a:pPr lvl="1"/>
            <a:endParaRPr lang="en-US" dirty="0"/>
          </a:p>
          <a:p>
            <a:pPr lvl="1"/>
            <a:endParaRPr lang="en-US" dirty="0"/>
          </a:p>
        </p:txBody>
      </p:sp>
      <p:pic>
        <p:nvPicPr>
          <p:cNvPr id="7" name="Picture 6" descr="Blue digital binary data on a screen">
            <a:extLst>
              <a:ext uri="{FF2B5EF4-FFF2-40B4-BE49-F238E27FC236}">
                <a16:creationId xmlns:a16="http://schemas.microsoft.com/office/drawing/2014/main" id="{814D36ED-FBCB-E2D1-B479-DE26BC3FE0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22635" y="-2759"/>
            <a:ext cx="4469363" cy="6858000"/>
          </a:xfrm>
          <a:prstGeom prst="rect">
            <a:avLst/>
          </a:prstGeom>
        </p:spPr>
      </p:pic>
    </p:spTree>
    <p:extLst>
      <p:ext uri="{BB962C8B-B14F-4D97-AF65-F5344CB8AC3E}">
        <p14:creationId xmlns:p14="http://schemas.microsoft.com/office/powerpoint/2010/main" val="75420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The human aspect</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a:bodyPr>
          <a:lstStyle/>
          <a:p>
            <a:pPr marL="0" indent="0">
              <a:buNone/>
            </a:pPr>
            <a:r>
              <a:rPr lang="en-GB" sz="2400" dirty="0"/>
              <a:t>The human aspect of Cyber Security refers to roles that individuals play in relation to the security of information systems.</a:t>
            </a:r>
          </a:p>
          <a:p>
            <a:pPr marL="0" indent="0">
              <a:buNone/>
            </a:pPr>
            <a:endParaRPr lang="en-GB" sz="2400" b="0" i="0" dirty="0">
              <a:effectLst/>
              <a:latin typeface="+mn-lt"/>
            </a:endParaRPr>
          </a:p>
          <a:p>
            <a:pPr marL="0" indent="0">
              <a:buNone/>
            </a:pPr>
            <a:r>
              <a:rPr lang="en-GB" sz="2400" dirty="0">
                <a:latin typeface="+mn-lt"/>
              </a:rPr>
              <a:t>It includes the individual awareness level of different cyber security threat vectors; the behaviours of those individuals based on that awareness and the practices and policies that an organization uses to limit risks.</a:t>
            </a:r>
            <a:endParaRPr lang="en-GB" sz="2000" b="0" i="0" dirty="0">
              <a:effectLst/>
              <a:latin typeface="+mn-lt"/>
            </a:endParaRPr>
          </a:p>
          <a:p>
            <a:pPr marL="0" indent="0">
              <a:buNone/>
            </a:pPr>
            <a:endParaRPr lang="en-US" dirty="0"/>
          </a:p>
        </p:txBody>
      </p:sp>
      <p:pic>
        <p:nvPicPr>
          <p:cNvPr id="3" name="Picture 2" descr="Meeting at work">
            <a:extLst>
              <a:ext uri="{FF2B5EF4-FFF2-40B4-BE49-F238E27FC236}">
                <a16:creationId xmlns:a16="http://schemas.microsoft.com/office/drawing/2014/main" id="{2FFA8423-8F00-8DBE-EAC2-F9A31C9DCAA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7" y="0"/>
            <a:ext cx="4469363" cy="6858000"/>
          </a:xfrm>
          <a:prstGeom prst="rect">
            <a:avLst/>
          </a:prstGeom>
        </p:spPr>
      </p:pic>
    </p:spTree>
    <p:extLst>
      <p:ext uri="{BB962C8B-B14F-4D97-AF65-F5344CB8AC3E}">
        <p14:creationId xmlns:p14="http://schemas.microsoft.com/office/powerpoint/2010/main" val="190998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Cyber Security breaches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a:bodyPr>
          <a:lstStyle/>
          <a:p>
            <a:pPr marL="0" indent="0">
              <a:buNone/>
            </a:pPr>
            <a:r>
              <a:rPr lang="en-GB" sz="2400" b="0" i="0" dirty="0">
                <a:effectLst/>
                <a:latin typeface="+mn-lt"/>
              </a:rPr>
              <a:t>According to the UK Cyber Security Breaches Survey 2023, over the past year:</a:t>
            </a:r>
          </a:p>
          <a:p>
            <a:pPr marL="0" indent="0">
              <a:buNone/>
            </a:pPr>
            <a:endParaRPr lang="en-GB" sz="2400" b="0" i="0" dirty="0">
              <a:effectLst/>
              <a:latin typeface="+mn-lt"/>
            </a:endParaRPr>
          </a:p>
          <a:p>
            <a:r>
              <a:rPr lang="en-GB" sz="2400" dirty="0">
                <a:latin typeface="+mn-lt"/>
              </a:rPr>
              <a:t>32% of businesses experienced a form of cyber attack breach.</a:t>
            </a:r>
          </a:p>
          <a:p>
            <a:r>
              <a:rPr lang="en-GB" sz="2400" b="0" i="0" dirty="0">
                <a:effectLst/>
                <a:latin typeface="+mn-lt"/>
              </a:rPr>
              <a:t>24% of charities experienced a form of cyber security breach.</a:t>
            </a:r>
          </a:p>
          <a:p>
            <a:endParaRPr lang="en-GB" sz="2400" dirty="0">
              <a:latin typeface="+mn-lt"/>
            </a:endParaRPr>
          </a:p>
          <a:p>
            <a:pPr marL="0" indent="0">
              <a:buNone/>
            </a:pPr>
            <a:r>
              <a:rPr lang="en-GB" sz="2400" b="0" i="0" dirty="0">
                <a:effectLst/>
                <a:latin typeface="+mn-lt"/>
              </a:rPr>
              <a:t>Most breaches were caused by various forms of social engineering.</a:t>
            </a:r>
          </a:p>
          <a:p>
            <a:endParaRPr lang="en-GB" sz="2400" dirty="0">
              <a:latin typeface="+mn-lt"/>
            </a:endParaRPr>
          </a:p>
          <a:p>
            <a:pPr marL="0" indent="0">
              <a:buNone/>
            </a:pPr>
            <a:endParaRPr lang="en-GB" sz="2000" b="0" i="0" dirty="0">
              <a:effectLst/>
              <a:latin typeface="+mn-lt"/>
            </a:endParaRPr>
          </a:p>
          <a:p>
            <a:pPr marL="0" indent="0">
              <a:buNone/>
            </a:pPr>
            <a:endParaRPr lang="en-US" dirty="0"/>
          </a:p>
        </p:txBody>
      </p:sp>
      <p:pic>
        <p:nvPicPr>
          <p:cNvPr id="12" name="Picture 11" descr="Computer parts">
            <a:extLst>
              <a:ext uri="{FF2B5EF4-FFF2-40B4-BE49-F238E27FC236}">
                <a16:creationId xmlns:a16="http://schemas.microsoft.com/office/drawing/2014/main" id="{DAD61756-384A-4855-1A92-A4E1595FA4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22637" y="0"/>
            <a:ext cx="4469365" cy="6858000"/>
          </a:xfrm>
          <a:prstGeom prst="rect">
            <a:avLst/>
          </a:prstGeom>
        </p:spPr>
      </p:pic>
      <p:pic>
        <p:nvPicPr>
          <p:cNvPr id="14" name="Picture 13">
            <a:extLst>
              <a:ext uri="{FF2B5EF4-FFF2-40B4-BE49-F238E27FC236}">
                <a16:creationId xmlns:a16="http://schemas.microsoft.com/office/drawing/2014/main" id="{B263FBA9-982D-5CBB-1780-28714F347EBF}"/>
              </a:ext>
            </a:extLst>
          </p:cNvPr>
          <p:cNvPicPr>
            <a:picLocks noChangeAspect="1"/>
          </p:cNvPicPr>
          <p:nvPr/>
        </p:nvPicPr>
        <p:blipFill>
          <a:blip r:embed="rId4"/>
          <a:stretch>
            <a:fillRect/>
          </a:stretch>
        </p:blipFill>
        <p:spPr>
          <a:xfrm>
            <a:off x="7804330" y="1388942"/>
            <a:ext cx="4305979" cy="408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1FDF92CE-BC07-FBA3-1362-C07A96E39373}"/>
              </a:ext>
            </a:extLst>
          </p:cNvPr>
          <p:cNvSpPr txBox="1"/>
          <p:nvPr/>
        </p:nvSpPr>
        <p:spPr>
          <a:xfrm>
            <a:off x="191192" y="6442745"/>
            <a:ext cx="7531443" cy="246221"/>
          </a:xfrm>
          <a:prstGeom prst="rect">
            <a:avLst/>
          </a:prstGeom>
          <a:noFill/>
        </p:spPr>
        <p:txBody>
          <a:bodyPr wrap="square" rtlCol="0">
            <a:spAutoFit/>
          </a:bodyPr>
          <a:lstStyle/>
          <a:p>
            <a:r>
              <a:rPr lang="en-GB" sz="1000" dirty="0">
                <a:solidFill>
                  <a:schemeClr val="bg1"/>
                </a:solidFill>
              </a:rPr>
              <a:t>Source: https://www.gov.uk/government/statistics/cyber-security-breaches-survey-2023/cyber-security-breaches-survey-2023</a:t>
            </a:r>
          </a:p>
        </p:txBody>
      </p:sp>
    </p:spTree>
    <p:extLst>
      <p:ext uri="{BB962C8B-B14F-4D97-AF65-F5344CB8AC3E}">
        <p14:creationId xmlns:p14="http://schemas.microsoft.com/office/powerpoint/2010/main" val="176160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Social engineering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77500" lnSpcReduction="20000"/>
          </a:bodyPr>
          <a:lstStyle/>
          <a:p>
            <a:pPr marL="0" indent="0">
              <a:lnSpc>
                <a:spcPct val="150000"/>
              </a:lnSpc>
              <a:spcBef>
                <a:spcPts val="600"/>
              </a:spcBef>
              <a:spcAft>
                <a:spcPts val="600"/>
              </a:spcAft>
              <a:buNone/>
            </a:pPr>
            <a:r>
              <a:rPr lang="en-GB" sz="2400" b="0" i="0" dirty="0">
                <a:effectLst/>
                <a:latin typeface="+mn-lt"/>
              </a:rPr>
              <a:t>Social engineering is a technique used by cyber criminals to target the human aspect of an organization’s security infrastructure.</a:t>
            </a:r>
          </a:p>
          <a:p>
            <a:pPr marL="0" indent="0">
              <a:lnSpc>
                <a:spcPct val="150000"/>
              </a:lnSpc>
              <a:spcBef>
                <a:spcPts val="600"/>
              </a:spcBef>
              <a:spcAft>
                <a:spcPts val="600"/>
              </a:spcAft>
              <a:buNone/>
            </a:pPr>
            <a:r>
              <a:rPr lang="en-GB" sz="2400" dirty="0">
                <a:latin typeface="+mn-lt"/>
              </a:rPr>
              <a:t>Rather than targeting technical vulnerabilities, criminals using social engineering seek to manipulate individuals into sharing confidential information, downloading or installing malicious software or sending money to criminals.</a:t>
            </a:r>
          </a:p>
          <a:p>
            <a:pPr marL="0" indent="0">
              <a:lnSpc>
                <a:spcPct val="150000"/>
              </a:lnSpc>
              <a:spcBef>
                <a:spcPts val="600"/>
              </a:spcBef>
              <a:spcAft>
                <a:spcPts val="600"/>
              </a:spcAft>
              <a:buNone/>
            </a:pPr>
            <a:r>
              <a:rPr lang="en-GB" sz="2400" b="0" i="0" dirty="0">
                <a:effectLst/>
                <a:latin typeface="+mn-lt"/>
              </a:rPr>
              <a:t>Social engineering uses psychological manipulation to e</a:t>
            </a:r>
            <a:r>
              <a:rPr lang="en-GB" sz="2400" dirty="0">
                <a:latin typeface="+mn-lt"/>
              </a:rPr>
              <a:t>xploit human error or weakness rather than engaging in a cyber attack. This often results in cyber criminals obtaining credentials.</a:t>
            </a:r>
            <a:endParaRPr lang="en-GB" sz="2000" b="0" i="0" dirty="0">
              <a:effectLst/>
              <a:latin typeface="+mn-lt"/>
            </a:endParaRPr>
          </a:p>
          <a:p>
            <a:pPr marL="0" indent="0">
              <a:buNone/>
            </a:pPr>
            <a:endParaRPr lang="en-US" dirty="0"/>
          </a:p>
        </p:txBody>
      </p:sp>
      <p:pic>
        <p:nvPicPr>
          <p:cNvPr id="8" name="Picture 7" descr="Man smiling during a work meeting">
            <a:extLst>
              <a:ext uri="{FF2B5EF4-FFF2-40B4-BE49-F238E27FC236}">
                <a16:creationId xmlns:a16="http://schemas.microsoft.com/office/drawing/2014/main" id="{5F7442F8-5DE1-1510-AFF6-07E2AC29B28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722637" y="0"/>
            <a:ext cx="4469363" cy="6858000"/>
          </a:xfrm>
          <a:prstGeom prst="rect">
            <a:avLst/>
          </a:prstGeom>
        </p:spPr>
      </p:pic>
      <p:sp>
        <p:nvSpPr>
          <p:cNvPr id="9" name="TextBox 8">
            <a:extLst>
              <a:ext uri="{FF2B5EF4-FFF2-40B4-BE49-F238E27FC236}">
                <a16:creationId xmlns:a16="http://schemas.microsoft.com/office/drawing/2014/main" id="{EEFFD1F6-9656-6390-E006-C325895D9DFC}"/>
              </a:ext>
            </a:extLst>
          </p:cNvPr>
          <p:cNvSpPr txBox="1"/>
          <p:nvPr/>
        </p:nvSpPr>
        <p:spPr>
          <a:xfrm>
            <a:off x="191192" y="6442745"/>
            <a:ext cx="7531443" cy="246221"/>
          </a:xfrm>
          <a:prstGeom prst="rect">
            <a:avLst/>
          </a:prstGeom>
          <a:noFill/>
        </p:spPr>
        <p:txBody>
          <a:bodyPr wrap="square" rtlCol="0">
            <a:spAutoFit/>
          </a:bodyPr>
          <a:lstStyle/>
          <a:p>
            <a:r>
              <a:rPr lang="en-GB" sz="1000" dirty="0">
                <a:solidFill>
                  <a:schemeClr val="bg1"/>
                </a:solidFill>
              </a:rPr>
              <a:t>Source: https://www.ibm.com/topics/social-engineering</a:t>
            </a:r>
          </a:p>
        </p:txBody>
      </p:sp>
    </p:spTree>
    <p:extLst>
      <p:ext uri="{BB962C8B-B14F-4D97-AF65-F5344CB8AC3E}">
        <p14:creationId xmlns:p14="http://schemas.microsoft.com/office/powerpoint/2010/main" val="338127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err="1"/>
              <a:t>Blagging</a:t>
            </a:r>
            <a:endParaRPr lang="en-US" sz="3200" dirty="0"/>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5130994"/>
          </a:xfrm>
        </p:spPr>
        <p:txBody>
          <a:bodyPr>
            <a:normAutofit fontScale="85000" lnSpcReduction="10000"/>
          </a:bodyPr>
          <a:lstStyle/>
          <a:p>
            <a:pPr marL="0" indent="0">
              <a:lnSpc>
                <a:spcPct val="150000"/>
              </a:lnSpc>
              <a:spcBef>
                <a:spcPts val="600"/>
              </a:spcBef>
              <a:spcAft>
                <a:spcPts val="600"/>
              </a:spcAft>
              <a:buNone/>
            </a:pPr>
            <a:r>
              <a:rPr lang="en-GB" sz="2400" dirty="0"/>
              <a:t>Blagging is a process of social engineering where the threat actor presents the victim with a false narrative to draw them into engaging with the threat actor. </a:t>
            </a:r>
          </a:p>
          <a:p>
            <a:pPr marL="0" indent="0">
              <a:lnSpc>
                <a:spcPct val="150000"/>
              </a:lnSpc>
              <a:spcBef>
                <a:spcPts val="600"/>
              </a:spcBef>
              <a:spcAft>
                <a:spcPts val="600"/>
              </a:spcAft>
              <a:buNone/>
            </a:pPr>
            <a:endParaRPr lang="en-GB" sz="2400" dirty="0"/>
          </a:p>
          <a:p>
            <a:pPr marL="0" indent="0">
              <a:lnSpc>
                <a:spcPct val="150000"/>
              </a:lnSpc>
              <a:spcBef>
                <a:spcPts val="600"/>
              </a:spcBef>
              <a:spcAft>
                <a:spcPts val="600"/>
              </a:spcAft>
              <a:buNone/>
            </a:pPr>
            <a:r>
              <a:rPr lang="en-GB" sz="2400" b="0" i="0" dirty="0">
                <a:effectLst/>
                <a:latin typeface="+mn-lt"/>
              </a:rPr>
              <a:t>The goal of the false narrative is to convince the victim that the threat actor might be someone they know and that they need something from the victim.</a:t>
            </a:r>
          </a:p>
          <a:p>
            <a:pPr marL="0" indent="0">
              <a:lnSpc>
                <a:spcPct val="150000"/>
              </a:lnSpc>
              <a:spcBef>
                <a:spcPts val="600"/>
              </a:spcBef>
              <a:spcAft>
                <a:spcPts val="600"/>
              </a:spcAft>
              <a:buNone/>
            </a:pPr>
            <a:endParaRPr lang="en-GB" sz="2400" b="0" i="0" dirty="0">
              <a:effectLst/>
              <a:latin typeface="+mn-lt"/>
            </a:endParaRPr>
          </a:p>
          <a:p>
            <a:pPr marL="0" indent="0">
              <a:lnSpc>
                <a:spcPct val="150000"/>
              </a:lnSpc>
              <a:spcBef>
                <a:spcPts val="600"/>
              </a:spcBef>
              <a:spcAft>
                <a:spcPts val="600"/>
              </a:spcAft>
              <a:buNone/>
            </a:pPr>
            <a:r>
              <a:rPr lang="en-GB" sz="2400" b="0" i="0" dirty="0">
                <a:effectLst/>
                <a:latin typeface="+mn-lt"/>
              </a:rPr>
              <a:t>E.g</a:t>
            </a:r>
            <a:r>
              <a:rPr lang="en-GB" sz="2400" dirty="0">
                <a:latin typeface="+mn-lt"/>
              </a:rPr>
              <a:t>., You receive an email from someone pretending to be your friend, asking you to send them money in an emergency.</a:t>
            </a:r>
            <a:endParaRPr lang="en-GB" sz="2000" b="0" i="0" dirty="0">
              <a:effectLst/>
              <a:latin typeface="+mn-lt"/>
            </a:endParaRPr>
          </a:p>
          <a:p>
            <a:pPr marL="0" indent="0">
              <a:buNone/>
            </a:pPr>
            <a:endParaRPr lang="en-US" dirty="0"/>
          </a:p>
        </p:txBody>
      </p:sp>
      <p:pic>
        <p:nvPicPr>
          <p:cNvPr id="9" name="Picture 8" descr="Hands of person wearing grey sweater typing on laptop with a tablet, digital pen, and cup of coffee">
            <a:extLst>
              <a:ext uri="{FF2B5EF4-FFF2-40B4-BE49-F238E27FC236}">
                <a16:creationId xmlns:a16="http://schemas.microsoft.com/office/drawing/2014/main" id="{714F695A-EB21-5192-1A1F-32B61DF072A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22637" y="0"/>
            <a:ext cx="4469365" cy="6858000"/>
          </a:xfrm>
          <a:prstGeom prst="rect">
            <a:avLst/>
          </a:prstGeom>
        </p:spPr>
      </p:pic>
    </p:spTree>
    <p:extLst>
      <p:ext uri="{BB962C8B-B14F-4D97-AF65-F5344CB8AC3E}">
        <p14:creationId xmlns:p14="http://schemas.microsoft.com/office/powerpoint/2010/main" val="171646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holding credit card using laptop">
            <a:extLst>
              <a:ext uri="{FF2B5EF4-FFF2-40B4-BE49-F238E27FC236}">
                <a16:creationId xmlns:a16="http://schemas.microsoft.com/office/drawing/2014/main" id="{DD08A40E-1AD7-C87A-52F6-04B68ABD81F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6" y="0"/>
            <a:ext cx="4469364" cy="6858000"/>
          </a:xfrm>
          <a:prstGeom prst="rect">
            <a:avLst/>
          </a:prstGeom>
        </p:spPr>
      </p:pic>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Phishing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59"/>
            <a:ext cx="7194130" cy="4833539"/>
          </a:xfrm>
        </p:spPr>
        <p:txBody>
          <a:bodyPr>
            <a:normAutofit lnSpcReduction="10000"/>
          </a:bodyPr>
          <a:lstStyle/>
          <a:p>
            <a:pPr>
              <a:lnSpc>
                <a:spcPct val="150000"/>
              </a:lnSpc>
              <a:spcBef>
                <a:spcPts val="600"/>
              </a:spcBef>
              <a:spcAft>
                <a:spcPts val="600"/>
              </a:spcAft>
            </a:pPr>
            <a:r>
              <a:rPr lang="en-GB" sz="2400" dirty="0"/>
              <a:t>May contain malware hidden in an email attachment.</a:t>
            </a:r>
          </a:p>
          <a:p>
            <a:pPr>
              <a:lnSpc>
                <a:spcPct val="150000"/>
              </a:lnSpc>
              <a:spcBef>
                <a:spcPts val="600"/>
              </a:spcBef>
              <a:spcAft>
                <a:spcPts val="600"/>
              </a:spcAft>
            </a:pPr>
            <a:r>
              <a:rPr lang="en-GB" sz="2400" dirty="0"/>
              <a:t>May present the user with information about them and ask them to confirm additional details.</a:t>
            </a:r>
          </a:p>
          <a:p>
            <a:pPr>
              <a:lnSpc>
                <a:spcPct val="150000"/>
              </a:lnSpc>
              <a:spcBef>
                <a:spcPts val="600"/>
              </a:spcBef>
              <a:spcAft>
                <a:spcPts val="600"/>
              </a:spcAft>
            </a:pPr>
            <a:r>
              <a:rPr lang="en-GB" sz="2400" dirty="0"/>
              <a:t>May trick the user into entering their login details for a specific service into a fraudulent website.</a:t>
            </a:r>
          </a:p>
          <a:p>
            <a:pPr>
              <a:lnSpc>
                <a:spcPct val="150000"/>
              </a:lnSpc>
              <a:spcBef>
                <a:spcPts val="600"/>
              </a:spcBef>
              <a:spcAft>
                <a:spcPts val="600"/>
              </a:spcAft>
            </a:pPr>
            <a:r>
              <a:rPr lang="en-GB" sz="2400" dirty="0"/>
              <a:t>May offer the user something that appears to be valuable in exchange for providing information.</a:t>
            </a:r>
          </a:p>
          <a:p>
            <a:pPr>
              <a:lnSpc>
                <a:spcPct val="150000"/>
              </a:lnSpc>
              <a:spcBef>
                <a:spcPts val="600"/>
              </a:spcBef>
              <a:spcAft>
                <a:spcPts val="600"/>
              </a:spcAft>
            </a:pPr>
            <a:endParaRPr lang="en-GB" sz="2400" dirty="0"/>
          </a:p>
          <a:p>
            <a:pPr>
              <a:lnSpc>
                <a:spcPct val="150000"/>
              </a:lnSpc>
              <a:spcBef>
                <a:spcPts val="600"/>
              </a:spcBef>
              <a:spcAft>
                <a:spcPts val="600"/>
              </a:spcAft>
            </a:pPr>
            <a:endParaRPr lang="en-GB" sz="2400" dirty="0"/>
          </a:p>
          <a:p>
            <a:pPr marL="0" indent="0">
              <a:buNone/>
            </a:pPr>
            <a:endParaRPr lang="en-US" dirty="0"/>
          </a:p>
        </p:txBody>
      </p:sp>
    </p:spTree>
    <p:extLst>
      <p:ext uri="{BB962C8B-B14F-4D97-AF65-F5344CB8AC3E}">
        <p14:creationId xmlns:p14="http://schemas.microsoft.com/office/powerpoint/2010/main" val="159436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holding credit card using laptop">
            <a:extLst>
              <a:ext uri="{FF2B5EF4-FFF2-40B4-BE49-F238E27FC236}">
                <a16:creationId xmlns:a16="http://schemas.microsoft.com/office/drawing/2014/main" id="{DD08A40E-1AD7-C87A-52F6-04B68ABD81F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6" y="0"/>
            <a:ext cx="4469364" cy="6858000"/>
          </a:xfrm>
          <a:prstGeom prst="rect">
            <a:avLst/>
          </a:prstGeom>
        </p:spPr>
      </p:pic>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Spear Phishing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59"/>
            <a:ext cx="7194130" cy="5119977"/>
          </a:xfrm>
        </p:spPr>
        <p:txBody>
          <a:bodyPr>
            <a:normAutofit fontScale="70000" lnSpcReduction="20000"/>
          </a:bodyPr>
          <a:lstStyle/>
          <a:p>
            <a:pPr marL="0" indent="0">
              <a:lnSpc>
                <a:spcPct val="170000"/>
              </a:lnSpc>
              <a:spcBef>
                <a:spcPts val="600"/>
              </a:spcBef>
              <a:spcAft>
                <a:spcPts val="600"/>
              </a:spcAft>
              <a:buNone/>
            </a:pPr>
            <a:r>
              <a:rPr lang="en-GB" sz="2400" dirty="0"/>
              <a:t>Targets a specific individual within an organization where the threat actor has carried out research about the target victim.</a:t>
            </a:r>
          </a:p>
          <a:p>
            <a:pPr>
              <a:lnSpc>
                <a:spcPct val="170000"/>
              </a:lnSpc>
              <a:spcBef>
                <a:spcPts val="600"/>
              </a:spcBef>
              <a:spcAft>
                <a:spcPts val="600"/>
              </a:spcAft>
            </a:pPr>
            <a:r>
              <a:rPr lang="en-GB" sz="2400" b="0" i="0" dirty="0">
                <a:effectLst/>
                <a:latin typeface="+mn-lt"/>
              </a:rPr>
              <a:t>Asking </a:t>
            </a:r>
            <a:r>
              <a:rPr lang="en-GB" sz="2400" dirty="0">
                <a:latin typeface="+mn-lt"/>
              </a:rPr>
              <a:t>for specific information or urgent financial transaction.</a:t>
            </a:r>
          </a:p>
          <a:p>
            <a:pPr>
              <a:lnSpc>
                <a:spcPct val="170000"/>
              </a:lnSpc>
              <a:spcBef>
                <a:spcPts val="600"/>
              </a:spcBef>
              <a:spcAft>
                <a:spcPts val="600"/>
              </a:spcAft>
            </a:pPr>
            <a:r>
              <a:rPr lang="en-GB" sz="2400" dirty="0">
                <a:latin typeface="+mn-lt"/>
              </a:rPr>
              <a:t>Providing a fake invoice that the victim pays.</a:t>
            </a:r>
          </a:p>
          <a:p>
            <a:pPr>
              <a:lnSpc>
                <a:spcPct val="170000"/>
              </a:lnSpc>
              <a:spcBef>
                <a:spcPts val="600"/>
              </a:spcBef>
              <a:spcAft>
                <a:spcPts val="600"/>
              </a:spcAft>
            </a:pPr>
            <a:r>
              <a:rPr lang="en-GB" sz="2400" dirty="0">
                <a:latin typeface="+mn-lt"/>
              </a:rPr>
              <a:t>Fraudulent job offers that lure the victim into providing information.</a:t>
            </a:r>
          </a:p>
          <a:p>
            <a:pPr>
              <a:lnSpc>
                <a:spcPct val="170000"/>
              </a:lnSpc>
              <a:spcBef>
                <a:spcPts val="600"/>
              </a:spcBef>
              <a:spcAft>
                <a:spcPts val="600"/>
              </a:spcAft>
            </a:pPr>
            <a:r>
              <a:rPr lang="en-GB" sz="2400" dirty="0">
                <a:latin typeface="+mn-lt"/>
              </a:rPr>
              <a:t>Luring the user into entering credentials to prevent the ‘deactivation’ of their computing account.</a:t>
            </a:r>
          </a:p>
          <a:p>
            <a:pPr>
              <a:lnSpc>
                <a:spcPct val="170000"/>
              </a:lnSpc>
              <a:spcBef>
                <a:spcPts val="600"/>
              </a:spcBef>
              <a:spcAft>
                <a:spcPts val="600"/>
              </a:spcAft>
            </a:pPr>
            <a:r>
              <a:rPr lang="en-GB" sz="2400" dirty="0">
                <a:latin typeface="+mn-lt"/>
              </a:rPr>
              <a:t>Fake invitation or registration email that lures the user into entering their details onto a website.</a:t>
            </a:r>
          </a:p>
          <a:p>
            <a:pPr>
              <a:lnSpc>
                <a:spcPct val="170000"/>
              </a:lnSpc>
              <a:spcBef>
                <a:spcPts val="600"/>
              </a:spcBef>
              <a:spcAft>
                <a:spcPts val="600"/>
              </a:spcAft>
            </a:pPr>
            <a:endParaRPr lang="en-GB" sz="2000" b="0" i="0" dirty="0">
              <a:effectLst/>
              <a:latin typeface="+mn-lt"/>
            </a:endParaRPr>
          </a:p>
          <a:p>
            <a:pPr marL="0" indent="0">
              <a:buNone/>
            </a:pPr>
            <a:endParaRPr lang="en-US" dirty="0"/>
          </a:p>
        </p:txBody>
      </p:sp>
    </p:spTree>
    <p:extLst>
      <p:ext uri="{BB962C8B-B14F-4D97-AF65-F5344CB8AC3E}">
        <p14:creationId xmlns:p14="http://schemas.microsoft.com/office/powerpoint/2010/main" val="129521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Pharming</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92500"/>
          </a:bodyPr>
          <a:lstStyle/>
          <a:p>
            <a:pPr marL="0" indent="0">
              <a:lnSpc>
                <a:spcPct val="160000"/>
              </a:lnSpc>
              <a:spcBef>
                <a:spcPts val="600"/>
              </a:spcBef>
              <a:spcAft>
                <a:spcPts val="600"/>
              </a:spcAft>
              <a:buNone/>
            </a:pPr>
            <a:r>
              <a:rPr lang="en-GB" sz="2400" dirty="0">
                <a:latin typeface="+mn-lt"/>
              </a:rPr>
              <a:t>The victim may have previously installed malicious software (such as from an email attachment) that ensures when they try to visit a specific legitimate website, they are presented with the fake malicious version.</a:t>
            </a:r>
          </a:p>
          <a:p>
            <a:pPr marL="0" indent="0">
              <a:lnSpc>
                <a:spcPct val="160000"/>
              </a:lnSpc>
              <a:spcBef>
                <a:spcPts val="600"/>
              </a:spcBef>
              <a:spcAft>
                <a:spcPts val="600"/>
              </a:spcAft>
              <a:buNone/>
            </a:pPr>
            <a:r>
              <a:rPr lang="en-GB" sz="2400" dirty="0">
                <a:latin typeface="+mn-lt"/>
              </a:rPr>
              <a:t>The victim is likely to be unaware of the redirection and believe the malicious website to be the legitimate one.</a:t>
            </a:r>
            <a:endParaRPr lang="en-GB" sz="2000" b="0" i="0" dirty="0">
              <a:effectLst/>
              <a:latin typeface="+mn-lt"/>
            </a:endParaRPr>
          </a:p>
          <a:p>
            <a:pPr marL="0" indent="0">
              <a:buNone/>
            </a:pPr>
            <a:endParaRPr lang="en-US" dirty="0"/>
          </a:p>
        </p:txBody>
      </p:sp>
      <p:pic>
        <p:nvPicPr>
          <p:cNvPr id="7" name="Picture 6" descr="Device and padlock">
            <a:extLst>
              <a:ext uri="{FF2B5EF4-FFF2-40B4-BE49-F238E27FC236}">
                <a16:creationId xmlns:a16="http://schemas.microsoft.com/office/drawing/2014/main" id="{FF374247-F853-F9E5-59E9-CC4ECAF3377B}"/>
              </a:ext>
            </a:extLst>
          </p:cNvPr>
          <p:cNvPicPr>
            <a:picLocks noChangeAspect="1"/>
          </p:cNvPicPr>
          <p:nvPr/>
        </p:nvPicPr>
        <p:blipFill rotWithShape="1">
          <a:blip r:embed="rId3">
            <a:extLst>
              <a:ext uri="{28A0092B-C50C-407E-A947-70E740481C1C}">
                <a14:useLocalDpi xmlns:a14="http://schemas.microsoft.com/office/drawing/2010/main" val="0"/>
              </a:ext>
            </a:extLst>
          </a:blip>
          <a:srcRect l="26684" r="36658"/>
          <a:stretch/>
        </p:blipFill>
        <p:spPr>
          <a:xfrm>
            <a:off x="7722636" y="0"/>
            <a:ext cx="4469363" cy="6858000"/>
          </a:xfrm>
          <a:prstGeom prst="rect">
            <a:avLst/>
          </a:prstGeom>
        </p:spPr>
      </p:pic>
      <p:pic>
        <p:nvPicPr>
          <p:cNvPr id="4" name="Picture 3" descr="Businessman looking at tablet">
            <a:extLst>
              <a:ext uri="{FF2B5EF4-FFF2-40B4-BE49-F238E27FC236}">
                <a16:creationId xmlns:a16="http://schemas.microsoft.com/office/drawing/2014/main" id="{642AF1EE-1766-4B49-4C54-4DD9CB4FE0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22635" y="0"/>
            <a:ext cx="4469365" cy="6858000"/>
          </a:xfrm>
          <a:prstGeom prst="rect">
            <a:avLst/>
          </a:prstGeom>
        </p:spPr>
      </p:pic>
    </p:spTree>
    <p:extLst>
      <p:ext uri="{BB962C8B-B14F-4D97-AF65-F5344CB8AC3E}">
        <p14:creationId xmlns:p14="http://schemas.microsoft.com/office/powerpoint/2010/main" val="3876086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2075</Words>
  <Application>Microsoft Office PowerPoint</Application>
  <PresentationFormat>Widescreen</PresentationFormat>
  <Paragraphs>169</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Human aspects of Cyber Security</vt:lpstr>
      <vt:lpstr>Session Outline</vt:lpstr>
      <vt:lpstr>The human aspect</vt:lpstr>
      <vt:lpstr>Cyber Security breaches</vt:lpstr>
      <vt:lpstr>Social engineering</vt:lpstr>
      <vt:lpstr>Blagging</vt:lpstr>
      <vt:lpstr>Phishing</vt:lpstr>
      <vt:lpstr>Spear Phishing</vt:lpstr>
      <vt:lpstr>Pharming</vt:lpstr>
      <vt:lpstr>Vishing (voice phishing) &amp; Smishing</vt:lpstr>
      <vt:lpstr>Shouldering (shoulder surfing)</vt:lpstr>
      <vt:lpstr>Activity:  Social engineering</vt:lpstr>
      <vt:lpstr>Information security policy</vt:lpstr>
      <vt:lpstr>Activity:  School security policy</vt:lpstr>
      <vt:lpstr>Cyber Essentials policy requirements</vt:lpstr>
      <vt:lpstr>Activity:  Poster design</vt:lpstr>
      <vt:lpstr>Discussion:  Security scenarios</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Fighting Cybercrime using Digital Forensics</dc:title>
  <dc:creator>Vivian Hocking</dc:creator>
  <cp:lastModifiedBy>Vivian Hocking</cp:lastModifiedBy>
  <cp:revision>2</cp:revision>
  <dcterms:created xsi:type="dcterms:W3CDTF">2023-12-31T14:04:17Z</dcterms:created>
  <dcterms:modified xsi:type="dcterms:W3CDTF">2024-02-05T12:45:27Z</dcterms:modified>
</cp:coreProperties>
</file>